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4" autoAdjust="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3BB34-5CD5-4F22-A9E2-D90709E75B66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A165-3524-4FF7-BDB2-61B22ABAA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165-3524-4FF7-BDB2-61B22ABAAD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01a23519be73a124132bcfedb7b586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9636" cy="68847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5184576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Проект</a:t>
            </a:r>
            <a:br>
              <a:rPr lang="ru-RU" sz="4000" dirty="0" smtClean="0"/>
            </a:br>
            <a:r>
              <a:rPr lang="ru-RU" sz="4000" dirty="0" smtClean="0"/>
              <a:t>На тему</a:t>
            </a:r>
            <a:br>
              <a:rPr lang="ru-RU" sz="4000" dirty="0" smtClean="0"/>
            </a:br>
            <a:r>
              <a:rPr lang="ru-RU" sz="4000" dirty="0" smtClean="0"/>
              <a:t>Нравственно-духовное воспитание детей среднего дошкольного возраста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733256"/>
            <a:ext cx="4139952" cy="11247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Подготовила : воспитатель                                                                        МБДОУ  </a:t>
            </a:r>
            <a:r>
              <a:rPr lang="ru-RU" sz="1600" b="1" dirty="0" err="1" smtClean="0">
                <a:solidFill>
                  <a:schemeClr val="tx1"/>
                </a:solidFill>
              </a:rPr>
              <a:t>Мокрушинского</a:t>
            </a:r>
            <a:r>
              <a:rPr lang="ru-RU" sz="1600" b="1" dirty="0" smtClean="0">
                <a:solidFill>
                  <a:schemeClr val="tx1"/>
                </a:solidFill>
              </a:rPr>
              <a:t>  детского  сада                          Е. Н. Яковлева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704856" cy="514543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 неделя – Тема «Моя семья».</a:t>
            </a:r>
          </a:p>
          <a:p>
            <a:r>
              <a:rPr lang="ru-RU" sz="2000" b="1" dirty="0" smtClean="0"/>
              <a:t>Рассказы детей о членах семьи.</a:t>
            </a:r>
          </a:p>
          <a:p>
            <a:r>
              <a:rPr lang="ru-RU" sz="2000" b="1" dirty="0" smtClean="0"/>
              <a:t>Рассматривание альбома «Моя семья»</a:t>
            </a:r>
          </a:p>
          <a:p>
            <a:pPr algn="just"/>
            <a:r>
              <a:rPr lang="ru-RU" sz="2000" b="1" dirty="0" smtClean="0"/>
              <a:t>Беседа о мамах. Составление рассказов на тему «За что я люблю свою маму. Как я помогаю ей дома»</a:t>
            </a:r>
          </a:p>
          <a:p>
            <a:pPr algn="just"/>
            <a:r>
              <a:rPr lang="ru-RU" sz="2000" b="1" dirty="0" smtClean="0"/>
              <a:t>Чтение стихов и рассказов о семье. Сергей Михалков «Праздник непослушания», В. Катаев «Цветик </a:t>
            </a:r>
            <a:r>
              <a:rPr lang="ru-RU" sz="2000" b="1" dirty="0" err="1" smtClean="0"/>
              <a:t>семицветик</a:t>
            </a:r>
            <a:r>
              <a:rPr lang="ru-RU" sz="2000" b="1" dirty="0" smtClean="0"/>
              <a:t>», А. </a:t>
            </a:r>
            <a:r>
              <a:rPr lang="ru-RU" sz="2000" b="1" dirty="0" err="1" smtClean="0"/>
              <a:t>Барто</a:t>
            </a:r>
            <a:r>
              <a:rPr lang="ru-RU" sz="2000" b="1" dirty="0" smtClean="0"/>
              <a:t> «Дома», « Его семья», «В пустой квартире», «Младший брат», Е. А .Благинина «Мать», «Наш дедушка», «Вот какая мама», «Научу одеваться и братца».</a:t>
            </a:r>
          </a:p>
          <a:p>
            <a:r>
              <a:rPr lang="ru-RU" sz="2000" b="1" dirty="0" smtClean="0"/>
              <a:t>Рисование на тему "Моя дружная семья"</a:t>
            </a:r>
          </a:p>
          <a:p>
            <a:r>
              <a:rPr lang="ru-RU" sz="2000" b="1" dirty="0" smtClean="0"/>
              <a:t>Сюжетно – ролевая игра «Семья»</a:t>
            </a:r>
          </a:p>
          <a:p>
            <a:r>
              <a:rPr lang="ru-RU" sz="2000" b="1" dirty="0" smtClean="0"/>
              <a:t>Папка-передвижка «Воспитание в семье»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6408712" cy="36724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3 неделя – Тема «Наша Родина – Россия»</a:t>
            </a:r>
          </a:p>
          <a:p>
            <a:r>
              <a:rPr lang="ru-RU" sz="2000" b="1" dirty="0" smtClean="0"/>
              <a:t>Объяснение значения пословиц о Родине.</a:t>
            </a:r>
          </a:p>
          <a:p>
            <a:r>
              <a:rPr lang="ru-RU" sz="2000" b="1" dirty="0" smtClean="0"/>
              <a:t>Беседа «Москва – столица нашей Родины»</a:t>
            </a:r>
          </a:p>
          <a:p>
            <a:r>
              <a:rPr lang="ru-RU" sz="2000" b="1" dirty="0" smtClean="0"/>
              <a:t>Рассматривание альбома с иллюстрациями достопримечательностей столицы нашей Родины.</a:t>
            </a:r>
          </a:p>
          <a:p>
            <a:r>
              <a:rPr lang="ru-RU" sz="2000" b="1" dirty="0" smtClean="0"/>
              <a:t>Создание уголка патриотического воспитания</a:t>
            </a:r>
          </a:p>
          <a:p>
            <a:r>
              <a:rPr lang="ru-RU" sz="2000" b="1" dirty="0" smtClean="0"/>
              <a:t>Памятка для родителей «Как воспитать маленького патриота? 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14" y="-13289"/>
            <a:ext cx="9157414" cy="6871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Патриотический уголок группы «</a:t>
            </a:r>
            <a:r>
              <a:rPr lang="ru-RU" sz="3200" b="1" dirty="0" smtClean="0"/>
              <a:t>Непоседы»</a:t>
            </a:r>
            <a:endParaRPr lang="ru-RU" sz="3200" b="1" dirty="0"/>
          </a:p>
        </p:txBody>
      </p:sp>
      <p:pic>
        <p:nvPicPr>
          <p:cNvPr id="2051" name="Picture 3" descr="C:\Users\1\Desktop\IMG_20260323_084626_5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1128"/>
            <a:ext cx="4238051" cy="1947270"/>
          </a:xfrm>
          <a:prstGeom prst="rect">
            <a:avLst/>
          </a:prstGeom>
          <a:noFill/>
        </p:spPr>
      </p:pic>
      <p:pic>
        <p:nvPicPr>
          <p:cNvPr id="1026" name="Picture 2" descr="C:\Users\1\Desktop\IMG_20260323_114011_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5544616" cy="3240361"/>
          </a:xfrm>
          <a:prstGeom prst="rect">
            <a:avLst/>
          </a:prstGeom>
          <a:noFill/>
        </p:spPr>
      </p:pic>
      <p:pic>
        <p:nvPicPr>
          <p:cNvPr id="1027" name="Picture 3" descr="C:\Users\1\Desktop\IMG_20260323_085019_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88840"/>
            <a:ext cx="277280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Заключение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/>
              <a:t>В настоящее время этот проект актуален и особенно труден, требует большого такта и терпения, так как в молодых семьях вопросы воспитания патриотизма не считаются важными, и зачастую вызывают лишь недоумение.</a:t>
            </a:r>
          </a:p>
          <a:p>
            <a:r>
              <a:rPr lang="ru-RU" sz="3400" b="1" dirty="0" smtClean="0"/>
              <a:t>Привлечение семьи к духовно-нравственному воспитанию детей требует от воспитателя особого такта, внимания и чуткости к каждому ребенку. Добровольность участия каждого — обязательное требование и условие данного проекта.</a:t>
            </a:r>
          </a:p>
          <a:p>
            <a:r>
              <a:rPr lang="ru-RU" sz="3400" b="1" dirty="0" smtClean="0"/>
              <a:t>Центральную роль в гражданском обществе занимает личность гражданина.</a:t>
            </a:r>
          </a:p>
          <a:p>
            <a:r>
              <a:rPr lang="ru-RU" sz="3400" b="1" dirty="0" smtClean="0"/>
              <a:t>Ключевую роль играет семья, т.к. именно семья выполняет ряд связанных с потребностями личности и общества функций: репродуктивную, воспитательную, хозяйственно-экономическую, духовно-эмоциональную и др.</a:t>
            </a:r>
          </a:p>
          <a:p>
            <a:r>
              <a:rPr lang="ru-RU" sz="3400" b="1" dirty="0" smtClean="0"/>
              <a:t>Ко всему прочему патриотическое воспитание формирует в будущем человеке любовь к другим людям, учит помогать людям, воспитывает в человеке благородство. Поэтому сегодня первоочередная задача всех педагогов воспитывать в детях любовь к родине, к своему городу, к своей семье и друзьям, учить помогать друг – другу, в общем, воспитать настоящего достойного человека – гражданина Российской Федерации.</a:t>
            </a:r>
          </a:p>
          <a:p>
            <a:r>
              <a:rPr lang="ru-RU" sz="3400" b="1" dirty="0" smtClean="0"/>
              <a:t>Одним из решений патриотического воспитания становится организация единого воспитательно-образовательного пространства для воспитанников, которое поддерживается в ДОУ и семье.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467" cy="688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980728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Любовь к родному краю, </a:t>
            </a:r>
            <a:br>
              <a:rPr lang="ru-RU" sz="2400" b="1" i="1" dirty="0" smtClean="0"/>
            </a:br>
            <a:r>
              <a:rPr lang="ru-RU" sz="2400" b="1" i="1" dirty="0" smtClean="0"/>
              <a:t>родной культуре, родной речи </a:t>
            </a:r>
            <a:br>
              <a:rPr lang="ru-RU" sz="2400" b="1" i="1" dirty="0" smtClean="0"/>
            </a:br>
            <a:r>
              <a:rPr lang="ru-RU" sz="2400" b="1" i="1" dirty="0" smtClean="0"/>
              <a:t>начинается с малого – </a:t>
            </a:r>
            <a:br>
              <a:rPr lang="ru-RU" sz="2400" b="1" i="1" dirty="0" smtClean="0"/>
            </a:br>
            <a:r>
              <a:rPr lang="ru-RU" sz="2400" b="1" i="1" dirty="0" smtClean="0"/>
              <a:t>любви к своей семье, к своему жилищу, </a:t>
            </a:r>
            <a:br>
              <a:rPr lang="ru-RU" sz="2400" b="1" i="1" dirty="0" smtClean="0"/>
            </a:br>
            <a:r>
              <a:rPr lang="ru-RU" sz="2400" b="1" i="1" dirty="0" smtClean="0"/>
              <a:t>к своему детскому саду. </a:t>
            </a:r>
            <a:br>
              <a:rPr lang="ru-RU" sz="2400" b="1" i="1" dirty="0" smtClean="0"/>
            </a:br>
            <a:r>
              <a:rPr lang="ru-RU" sz="2400" b="1" i="1" dirty="0" smtClean="0"/>
              <a:t>Постепенно расширяясь, эта любовь </a:t>
            </a:r>
            <a:br>
              <a:rPr lang="ru-RU" sz="2400" b="1" i="1" dirty="0" smtClean="0"/>
            </a:br>
            <a:r>
              <a:rPr lang="ru-RU" sz="2400" b="1" i="1" dirty="0" smtClean="0"/>
              <a:t>переходит в любовь к родной стране, </a:t>
            </a:r>
            <a:br>
              <a:rPr lang="ru-RU" sz="2400" b="1" i="1" dirty="0" smtClean="0"/>
            </a:br>
            <a:r>
              <a:rPr lang="ru-RU" sz="2400" b="1" i="1" dirty="0" smtClean="0"/>
              <a:t>к ее истории, прошлому и настоящему, </a:t>
            </a:r>
            <a:br>
              <a:rPr lang="ru-RU" sz="2400" b="1" i="1" dirty="0" smtClean="0"/>
            </a:br>
            <a:r>
              <a:rPr lang="ru-RU" sz="2400" b="1" i="1" dirty="0" smtClean="0"/>
              <a:t>ко всему человечеству.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</a:t>
            </a:r>
            <a:r>
              <a:rPr lang="ru-RU" sz="2400" b="1" i="1" dirty="0" smtClean="0"/>
              <a:t>Д.С. Лихачев</a:t>
            </a:r>
            <a:br>
              <a:rPr lang="ru-RU" sz="2400" b="1" i="1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8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Актуальность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900" b="1" dirty="0" smtClean="0"/>
              <a:t>Родина, Отечество. … 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посёлку и родной стране играют огромную роль в становлении личности ребенка.</a:t>
            </a:r>
          </a:p>
          <a:p>
            <a:r>
              <a:rPr lang="ru-RU" sz="2900" b="1" dirty="0" smtClean="0"/>
              <a:t>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gahag-0009290854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78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Пояснительная записка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64137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Патриотическое воспитание детей является одной из основных задач дошкольного учреждения. Чувство патриотизма многогранно по содержанию – это и любовь к родным местам, и гордость за свой народ, и ощущение своей неразрывности с окружающим миром, и желание сохранять и приумножать богатство своей родины.</a:t>
            </a:r>
          </a:p>
          <a:p>
            <a:r>
              <a:rPr lang="ru-RU" b="1" dirty="0" smtClean="0"/>
              <a:t>По этому нашей задачей, как педагогов, является: воспитание у ребенка любви и привязанности к своей семье, дому, детскому саду, улице , городу, стране; формирование бережного отношения к природе и всему живому; воспитание уважения к труду; развитие интереса к русским традициям и промыслам; формирование элементарных знаний о правах человека; расширение представлений о городах, знакомство детей с символами государства (герб, флаг, гимн); развитие чувства ответственности и гордости за достижения страны; формирование толерантности, чувства уважения к другим народам, их традициям. Данные задачи решаются во всех видах детской деятельности: на занятиях, в играх, в быту.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 проекта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 </a:t>
            </a:r>
            <a:r>
              <a:rPr lang="ru-RU" sz="2000" b="1" dirty="0" smtClean="0"/>
              <a:t>Проект направлен на формирование нравственно-патриотического отношения и чувства сопричастности к семье, городу, стране, природе, культуре на основе историко-национальных и природных особенностей родного края и страны. Воспитание чувства собственного достоинства как представителя своего народа, уважение к прошлому, настоящему, будущему своего края и страны. Применение эффективных методов и требований в условиях детского сада.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15" y="0"/>
            <a:ext cx="91574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4353347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воспитание у ребенка любви и привязанности к своей семье, дому, детскому саду, улице, городу; </a:t>
            </a:r>
          </a:p>
          <a:p>
            <a:pPr lvl="0"/>
            <a:r>
              <a:rPr lang="ru-RU" sz="2000" b="1" dirty="0" smtClean="0"/>
              <a:t>формирование бережного отношения к природе и всему живому; </a:t>
            </a:r>
          </a:p>
          <a:p>
            <a:pPr lvl="0"/>
            <a:r>
              <a:rPr lang="ru-RU" sz="2000" b="1" dirty="0" smtClean="0"/>
              <a:t>расширение представлений о России, ее столице; </a:t>
            </a:r>
          </a:p>
          <a:p>
            <a:pPr lvl="0"/>
            <a:r>
              <a:rPr lang="ru-RU" sz="2000" b="1" dirty="0" smtClean="0"/>
              <a:t>знакомство детей с символами государства: гербом, флагом, гимном; </a:t>
            </a:r>
          </a:p>
          <a:p>
            <a:pPr lvl="0"/>
            <a:r>
              <a:rPr lang="ru-RU" sz="2000" b="1" dirty="0" smtClean="0"/>
              <a:t>развитие чувства ответственности и гордости за достижения Родины; </a:t>
            </a:r>
          </a:p>
          <a:p>
            <a:pPr lvl="0"/>
            <a:r>
              <a:rPr lang="ru-RU" sz="2000" b="1" dirty="0" smtClean="0"/>
              <a:t>формирование толерантности, чувства уважения и симпатии к другим людям, народам, их традициям.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Этапы реализации проекта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39"/>
            <a:ext cx="7488832" cy="396044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Подготовительный  этап:</a:t>
            </a:r>
          </a:p>
          <a:p>
            <a:pPr marL="0" indent="0">
              <a:buNone/>
            </a:pPr>
            <a:r>
              <a:rPr lang="ru-RU" sz="2000" b="1" dirty="0" smtClean="0"/>
              <a:t>  </a:t>
            </a:r>
          </a:p>
          <a:p>
            <a:r>
              <a:rPr lang="ru-RU" sz="2000" b="1" dirty="0" smtClean="0"/>
              <a:t> Составление  перспективного плана работы по проведению  проекта.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 Подбор литературы, иллюстраций, рассказов, стихотворений.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 Создание в группе предметно развивающей среды.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Этапы реализации проекта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28133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Основной этап: </a:t>
            </a:r>
          </a:p>
          <a:p>
            <a:r>
              <a:rPr lang="ru-RU" b="1" dirty="0" smtClean="0"/>
              <a:t>Проведение с детьми бесед о семье, любимом городе,  о символах нашей страны России.</a:t>
            </a:r>
          </a:p>
          <a:p>
            <a:endParaRPr lang="ru-RU" b="1" dirty="0" smtClean="0"/>
          </a:p>
          <a:p>
            <a:r>
              <a:rPr lang="ru-RU" b="1" dirty="0" smtClean="0"/>
              <a:t>Проведение развивающих, дидактических, сюжетно- ролевых игр.</a:t>
            </a:r>
          </a:p>
          <a:p>
            <a:endParaRPr lang="ru-RU" b="1" dirty="0" smtClean="0"/>
          </a:p>
          <a:p>
            <a:r>
              <a:rPr lang="ru-RU" b="1" dirty="0" smtClean="0"/>
              <a:t>Чтение художественной литературы детям</a:t>
            </a:r>
          </a:p>
          <a:p>
            <a:endParaRPr lang="ru-RU" b="1" dirty="0" smtClean="0"/>
          </a:p>
          <a:p>
            <a:r>
              <a:rPr lang="ru-RU" b="1" dirty="0" smtClean="0"/>
              <a:t>Рассматривание картин, рисование рисунков, аппликация. </a:t>
            </a:r>
          </a:p>
          <a:p>
            <a:r>
              <a:rPr lang="ru-RU" b="1" dirty="0" smtClean="0"/>
              <a:t>Беседы, папки – передвижки, памятки для родителей, консультации для родителей.</a:t>
            </a:r>
          </a:p>
          <a:p>
            <a:endParaRPr lang="ru-RU" b="1" dirty="0" smtClean="0"/>
          </a:p>
          <a:p>
            <a:r>
              <a:rPr lang="ru-RU" b="1" dirty="0" smtClean="0"/>
              <a:t> Заключительный этап:</a:t>
            </a:r>
          </a:p>
          <a:p>
            <a:r>
              <a:rPr lang="ru-RU" b="1" dirty="0" smtClean="0"/>
              <a:t>Занятие по патриотическому воспитанию на тему: «С чего начинается Родина».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gahag-00092908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15" y="0"/>
            <a:ext cx="915741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План работы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1 неделя - Тема </a:t>
            </a: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 err="1" smtClean="0">
                <a:solidFill>
                  <a:srgbClr val="002060"/>
                </a:solidFill>
              </a:rPr>
              <a:t>Мокрушинское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– </a:t>
            </a:r>
            <a:r>
              <a:rPr lang="ru-RU" sz="2200" b="1" dirty="0" smtClean="0">
                <a:solidFill>
                  <a:srgbClr val="002060"/>
                </a:solidFill>
              </a:rPr>
              <a:t>моё родное село»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r>
              <a:rPr lang="ru-RU" sz="2200" b="1" dirty="0" smtClean="0"/>
              <a:t>Рассматривание фотографий с изображением достопримечательностей </a:t>
            </a:r>
            <a:r>
              <a:rPr lang="ru-RU" sz="2200" b="1" dirty="0" smtClean="0"/>
              <a:t>села </a:t>
            </a:r>
            <a:r>
              <a:rPr lang="ru-RU" sz="2200" b="1" dirty="0" err="1" smtClean="0"/>
              <a:t>Мокрушинского</a:t>
            </a:r>
            <a:r>
              <a:rPr lang="ru-RU" sz="2200" b="1" dirty="0" smtClean="0"/>
              <a:t>. </a:t>
            </a:r>
            <a:endParaRPr lang="ru-RU" sz="2200" b="1" dirty="0" smtClean="0"/>
          </a:p>
          <a:p>
            <a:r>
              <a:rPr lang="ru-RU" sz="2200" b="1" dirty="0" smtClean="0"/>
              <a:t>Сюжетно – ролевая игра «Почта» (на знание адреса дома и детского сада)</a:t>
            </a:r>
          </a:p>
          <a:p>
            <a:r>
              <a:rPr lang="ru-RU" sz="2200" b="1" dirty="0" smtClean="0"/>
              <a:t>Игра «Путешествие по родному </a:t>
            </a:r>
            <a:r>
              <a:rPr lang="ru-RU" sz="2200" b="1" dirty="0" smtClean="0"/>
              <a:t>селу</a:t>
            </a:r>
            <a:r>
              <a:rPr lang="ru-RU" sz="2200" b="1" dirty="0" smtClean="0"/>
              <a:t>».</a:t>
            </a:r>
            <a:endParaRPr lang="ru-RU" sz="2200" b="1" dirty="0" smtClean="0"/>
          </a:p>
          <a:p>
            <a:r>
              <a:rPr lang="ru-RU" sz="2200" b="1" dirty="0" smtClean="0"/>
              <a:t>Консультация  «Как приобщить детей к патриотическому воспитанию? »</a:t>
            </a:r>
          </a:p>
          <a:p>
            <a:r>
              <a:rPr lang="ru-RU" sz="2200" b="1" dirty="0" smtClean="0"/>
              <a:t>Экскурсия по достопримечательностям </a:t>
            </a:r>
            <a:r>
              <a:rPr lang="ru-RU" sz="2200" b="1" dirty="0" smtClean="0"/>
              <a:t>села</a:t>
            </a:r>
            <a:r>
              <a:rPr lang="ru-RU" sz="2200" b="1" dirty="0" smtClean="0"/>
              <a:t>.</a:t>
            </a:r>
            <a:endParaRPr lang="ru-RU" sz="2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973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Проект На тему Нравственно-духовное воспитание детей среднего дошкольного возраста</vt:lpstr>
      <vt:lpstr>Слайд 2</vt:lpstr>
      <vt:lpstr>Актуальность</vt:lpstr>
      <vt:lpstr>Пояснительная записка</vt:lpstr>
      <vt:lpstr>Цель проекта</vt:lpstr>
      <vt:lpstr>Задачи</vt:lpstr>
      <vt:lpstr>Этапы реализации проекта</vt:lpstr>
      <vt:lpstr>Этапы реализации проекта</vt:lpstr>
      <vt:lpstr>План работы</vt:lpstr>
      <vt:lpstr>Слайд 10</vt:lpstr>
      <vt:lpstr>Слайд 11</vt:lpstr>
      <vt:lpstr>Патриотический уголок группы «Непоседы»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61</cp:revision>
  <dcterms:created xsi:type="dcterms:W3CDTF">2026-03-19T01:47:57Z</dcterms:created>
  <dcterms:modified xsi:type="dcterms:W3CDTF">2026-03-23T05:09:57Z</dcterms:modified>
</cp:coreProperties>
</file>