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0;&#1083;&#1080;&#1103;%20&#1053;&#1072;&#1095;&#1072;&#1083;&#1086;&#1074;&#1072;%20-%20&#1057;&#1080;&#1085;&#1080;&#1081;%20&#1087;&#1083;&#1072;&#1090;&#1086;&#1095;&#1077;&#1082;%20(minus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6872808" cy="12687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МБДОУ Мокрушинский детский сад 9 мая 2021 года</a:t>
            </a:r>
          </a:p>
        </p:txBody>
      </p:sp>
      <p:pic>
        <p:nvPicPr>
          <p:cNvPr id="5" name="Юлия Началова - Синий платочек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5264169"/>
      </p:ext>
    </p:extLst>
  </p:cSld>
  <p:clrMapOvr>
    <a:masterClrMapping/>
  </p:clrMapOvr>
  <p:transition spd="slow" advTm="230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-762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                     Максимова Вера Григорьевна 30.09.1921 – октябрь 2016г.</a:t>
            </a:r>
            <a:br>
              <a:rPr lang="ru-RU" sz="2700" dirty="0"/>
            </a:br>
            <a:r>
              <a:rPr lang="ru-RU" sz="2700" dirty="0"/>
              <a:t>     Служила радистом – телефонистом. Дошла до Кёнигсберга. Похоронена в Красноярске на алее Славы </a:t>
            </a:r>
            <a:r>
              <a:rPr lang="ru-RU" sz="2700" dirty="0" smtClean="0"/>
              <a:t>кладбища </a:t>
            </a:r>
            <a:r>
              <a:rPr lang="ru-RU" sz="2700" dirty="0" err="1" smtClean="0"/>
              <a:t>Бадалык</a:t>
            </a:r>
            <a:r>
              <a:rPr lang="ru-RU" sz="2700" dirty="0" smtClean="0"/>
              <a:t>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2088232" cy="38321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68" y="2348880"/>
            <a:ext cx="3394472" cy="3949899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60298"/>
            <a:ext cx="5954713" cy="76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8337592"/>
      </p:ext>
    </p:extLst>
  </p:cSld>
  <p:clrMapOvr>
    <a:masterClrMapping/>
  </p:clrMapOvr>
  <p:transition spd="slow" advTm="8159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" y="-2276"/>
            <a:ext cx="9113344" cy="68501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</a:t>
            </a:r>
            <a:r>
              <a:rPr lang="ru-RU" sz="2700" dirty="0" err="1"/>
              <a:t>Арндт</a:t>
            </a:r>
            <a:r>
              <a:rPr lang="ru-RU" sz="2700" dirty="0"/>
              <a:t> Андрей Давидович 14.01.1930 – 06.07.2001г</a:t>
            </a:r>
            <a:br>
              <a:rPr lang="ru-RU" sz="2700" dirty="0"/>
            </a:br>
            <a:r>
              <a:rPr lang="ru-RU" sz="2700" dirty="0"/>
              <a:t>Ребенок войны,1943г репрессирован из Германии. Похоронен в Казачинском районе ,село Березняки.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2542318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2184426" cy="4165923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6170737" cy="102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6600162"/>
      </p:ext>
    </p:extLst>
  </p:cSld>
  <p:clrMapOvr>
    <a:masterClrMapping/>
  </p:clrMapOvr>
  <p:transition spd="slow" advTm="8268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400" dirty="0"/>
              <a:t>                  Новиков Иван Павлович 08.02.1923 – 11.09.1943г.</a:t>
            </a:r>
            <a:br>
              <a:rPr lang="ru-RU" sz="2400" dirty="0"/>
            </a:br>
            <a:r>
              <a:rPr lang="ru-RU" sz="2400" dirty="0"/>
              <a:t>       Родился в Свердловской области, призван Больше – </a:t>
            </a:r>
            <a:r>
              <a:rPr lang="ru-RU" sz="2400" dirty="0" err="1"/>
              <a:t>Муртинским</a:t>
            </a:r>
            <a:r>
              <a:rPr lang="ru-RU" sz="2400" dirty="0"/>
              <a:t> РВК . Командир взвода автоматчиков 232 </a:t>
            </a:r>
            <a:r>
              <a:rPr lang="ru-RU" sz="2400" dirty="0" err="1"/>
              <a:t>гвард.стр</a:t>
            </a:r>
            <a:r>
              <a:rPr lang="ru-RU" sz="2400" dirty="0"/>
              <a:t>. полка. Похоронен в Полтавской области.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29253"/>
            <a:ext cx="2875649" cy="38920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132856"/>
            <a:ext cx="2564752" cy="3993307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00" y="5949280"/>
            <a:ext cx="7776863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2851135"/>
      </p:ext>
    </p:extLst>
  </p:cSld>
  <p:clrMapOvr>
    <a:masterClrMapping/>
  </p:clrMapOvr>
  <p:transition spd="slow" advTm="7941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-762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786210"/>
          </a:xfrm>
        </p:spPr>
        <p:txBody>
          <a:bodyPr>
            <a:normAutofit/>
          </a:bodyPr>
          <a:lstStyle/>
          <a:p>
            <a:r>
              <a:rPr lang="ru-RU" sz="2400" dirty="0" err="1"/>
              <a:t>Курмашев</a:t>
            </a:r>
            <a:r>
              <a:rPr lang="ru-RU" sz="2400" dirty="0"/>
              <a:t> Иван Степанович.</a:t>
            </a:r>
            <a:br>
              <a:rPr lang="ru-RU" sz="2400" dirty="0"/>
            </a:br>
            <a:r>
              <a:rPr lang="ru-RU" sz="2400" dirty="0"/>
              <a:t>В Великую Отечественную был офицером, прошел всю войну, демобилизовался в 1947г.  Похоронен в Бурятии в 1951г.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3274144" cy="41295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88" y="1844824"/>
            <a:ext cx="2523224" cy="4281339"/>
          </a:xfrm>
        </p:spPr>
      </p:pic>
      <p:sp>
        <p:nvSpPr>
          <p:cNvPr id="8" name="TextBox 7"/>
          <p:cNvSpPr txBox="1"/>
          <p:nvPr/>
        </p:nvSpPr>
        <p:spPr>
          <a:xfrm>
            <a:off x="1643042" y="6000768"/>
            <a:ext cx="367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Порватова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Алевтина 5 лет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733348"/>
      </p:ext>
    </p:extLst>
  </p:cSld>
  <p:clrMapOvr>
    <a:masterClrMapping/>
  </p:clrMapOvr>
  <p:transition spd="slow" advTm="6739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66318" cy="279432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        Яковлев Абрам Максимович 05.11.1919 – 06.07.2005г.</a:t>
            </a:r>
            <a:br>
              <a:rPr lang="ru-RU" sz="2400" dirty="0"/>
            </a:br>
            <a:r>
              <a:rPr lang="ru-RU" sz="2400" dirty="0"/>
              <a:t>           Родился в </a:t>
            </a:r>
            <a:r>
              <a:rPr lang="ru-RU" sz="2400" dirty="0" err="1"/>
              <a:t>Кяхтинском</a:t>
            </a:r>
            <a:r>
              <a:rPr lang="ru-RU" sz="2400" dirty="0"/>
              <a:t> районе. Срочную службу проходил на                         Дальнем востоке.  В июне 1942 участвовал в Сталинградской                      битве. Был награжден Орденом Отечественной войны 2 степени, медалями «За оборону Сталинграда», «За победу над Германией» орден Маршала Жукова. Похоронен в Бурятии.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226822" cy="38472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2"/>
            <a:ext cx="2736304" cy="3648406"/>
          </a:xfrm>
        </p:spPr>
      </p:pic>
      <p:sp>
        <p:nvSpPr>
          <p:cNvPr id="8" name="Прямоугольник 7"/>
          <p:cNvSpPr/>
          <p:nvPr/>
        </p:nvSpPr>
        <p:spPr>
          <a:xfrm>
            <a:off x="6715140" y="3714752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Порватова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Алевтина </a:t>
            </a: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933955"/>
      </p:ext>
    </p:extLst>
  </p:cSld>
  <p:clrMapOvr>
    <a:masterClrMapping/>
  </p:clrMapOvr>
  <p:transition spd="slow" advTm="7082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9144000" cy="6873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93833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    </a:t>
            </a:r>
            <a:r>
              <a:rPr lang="ru-RU" sz="2400" dirty="0" err="1"/>
              <a:t>Криволуцкий</a:t>
            </a:r>
            <a:r>
              <a:rPr lang="ru-RU" sz="2400" dirty="0"/>
              <a:t> Петр </a:t>
            </a:r>
            <a:r>
              <a:rPr lang="ru-RU" sz="2400" dirty="0" err="1"/>
              <a:t>Андриянович</a:t>
            </a:r>
            <a:r>
              <a:rPr lang="ru-RU" sz="2400" dirty="0"/>
              <a:t> январь 1908 – 11.05.1959г</a:t>
            </a:r>
            <a:br>
              <a:rPr lang="ru-RU" sz="2400" dirty="0"/>
            </a:br>
            <a:r>
              <a:rPr lang="ru-RU" sz="2400" dirty="0"/>
              <a:t>   Родился в Казачинском районе, село Березняки. В 1941г                            призван в ряды Советской армии. Участвовал в боях Ленинградского фронте. Принимал участие во взятии Берлина. Войну закончил 1946г на </a:t>
            </a:r>
            <a:r>
              <a:rPr lang="ru-RU" sz="2400" dirty="0"/>
              <a:t>А</a:t>
            </a:r>
            <a:r>
              <a:rPr lang="ru-RU" sz="2400" dirty="0" smtClean="0"/>
              <a:t>ляске</a:t>
            </a:r>
            <a:r>
              <a:rPr lang="ru-RU" sz="2400" dirty="0"/>
              <a:t>. Награжден различными медалями и наградами, которые переданы в музей в деревне Челноки.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2545854" cy="356125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51796"/>
            <a:ext cx="5954713" cy="72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5893110"/>
      </p:ext>
    </p:extLst>
  </p:cSld>
  <p:clrMapOvr>
    <a:masterClrMapping/>
  </p:clrMapOvr>
  <p:transition spd="slow" advTm="6974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-762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6275040" cy="201622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Карнаухов Иван Степанович 14.08.1911 – 18.12.1979г.</a:t>
            </a:r>
            <a:br>
              <a:rPr lang="ru-RU" sz="2400" dirty="0"/>
            </a:br>
            <a:r>
              <a:rPr lang="ru-RU" sz="2400" dirty="0"/>
              <a:t>Место рождения Иркутская обл., Ново- Ильинская р-н, д. </a:t>
            </a:r>
            <a:r>
              <a:rPr lang="ru-RU" sz="2400" dirty="0" err="1"/>
              <a:t>Оглоблино</a:t>
            </a:r>
            <a:r>
              <a:rPr lang="ru-RU" sz="2400" dirty="0"/>
              <a:t>. Призван 31.07.1941 Ново – Ильинским РВК, Иркутской обл. Награжден «Орденом Красной Звезды»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171710" cy="420933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73216"/>
            <a:ext cx="6984776" cy="13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7783206"/>
      </p:ext>
    </p:extLst>
  </p:cSld>
  <p:clrMapOvr>
    <a:masterClrMapping/>
  </p:clrMapOvr>
  <p:transition spd="slow" advTm="847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-762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89041"/>
          </a:xfrm>
        </p:spPr>
        <p:txBody>
          <a:bodyPr>
            <a:normAutofit/>
          </a:bodyPr>
          <a:lstStyle/>
          <a:p>
            <a:r>
              <a:rPr lang="ru-RU" sz="2400" dirty="0"/>
              <a:t>Герои войны, ваше имя бессмертно,</a:t>
            </a:r>
            <a:br>
              <a:rPr lang="ru-RU" sz="2400" dirty="0"/>
            </a:br>
            <a:r>
              <a:rPr lang="ru-RU" sz="2400" dirty="0"/>
              <a:t>Ваш подвиг в веках бесконечно живет!</a:t>
            </a:r>
            <a:br>
              <a:rPr lang="ru-RU" sz="2400" dirty="0"/>
            </a:br>
            <a:r>
              <a:rPr lang="ru-RU" sz="2400" dirty="0"/>
              <a:t>Ваш шаг по земле не остался бесследным,</a:t>
            </a:r>
            <a:br>
              <a:rPr lang="ru-RU" sz="2400" dirty="0"/>
            </a:br>
            <a:r>
              <a:rPr lang="ru-RU" sz="2400" dirty="0"/>
              <a:t>Он в майской сирени свободой цветет!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624736" cy="3622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8238705"/>
      </p:ext>
    </p:extLst>
  </p:cSld>
  <p:clrMapOvr>
    <a:masterClrMapping/>
  </p:clrMapOvr>
  <p:transition spd="slow" advTm="1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9144000" cy="6873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/>
              <a:t>     « Я помню! Я горжусь!»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Бессмертный полк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«Они должны идти победным строем во все времена»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0231922"/>
      </p:ext>
    </p:extLst>
  </p:cSld>
  <p:clrMapOvr>
    <a:masterClrMapping/>
  </p:clrMapOvr>
  <p:transition spd="slow" advTm="965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33862" cy="68656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000" dirty="0"/>
              <a:t>	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dirty="0"/>
              <a:t>Всероссийский патриотический проект «Бессмертный полк» стартовал в апреле 2012 года в Томске, когда местные тележурналисты призвали земляков пройти в День Победы в праздничной колонне с фотопортретами сражавшихся на фронтах Великой Отечественной войны своих отцов, дедов и прадедов.</a:t>
            </a:r>
            <a:br>
              <a:rPr lang="ru-RU" sz="2800" dirty="0"/>
            </a:br>
            <a:r>
              <a:rPr lang="ru-RU" sz="2800" dirty="0"/>
              <a:t> Идея получила широкую поддержку, ежегодно шествия «Бессмертного полка» проходят по всей России.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14969641"/>
      </p:ext>
    </p:extLst>
  </p:cSld>
  <p:clrMapOvr>
    <a:masterClrMapping/>
  </p:clrMapOvr>
  <p:transition spd="slow" advTm="8268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-762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400" dirty="0"/>
              <a:t>                       Воронин Павел Дмитриевич 1907 года рождения.</a:t>
            </a:r>
            <a:br>
              <a:rPr lang="ru-RU" sz="2400" dirty="0"/>
            </a:br>
            <a:r>
              <a:rPr lang="ru-RU" sz="2400" dirty="0"/>
              <a:t>       Призван в 1941 году. Пал смертью  храбрых  под          деревней </a:t>
            </a:r>
            <a:r>
              <a:rPr lang="ru-RU" sz="2400" dirty="0" err="1"/>
              <a:t>Лазки</a:t>
            </a:r>
            <a:r>
              <a:rPr lang="ru-RU" sz="2400" dirty="0"/>
              <a:t> вблизи Смоленска. Похоронен 1943 году  там же</a:t>
            </a:r>
            <a:r>
              <a:rPr lang="ru-RU" sz="20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2317320"/>
            <a:ext cx="3072656" cy="38088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69" y="2265263"/>
            <a:ext cx="2646331" cy="380596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643578"/>
            <a:ext cx="71516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8511261"/>
      </p:ext>
    </p:extLst>
  </p:cSld>
  <p:clrMapOvr>
    <a:masterClrMapping/>
  </p:clrMapOvr>
  <p:transition spd="slow" advTm="8502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-762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400" dirty="0"/>
              <a:t>            Гуров Тимофей Никитич 1909 года рождения. </a:t>
            </a:r>
            <a:br>
              <a:rPr lang="ru-RU" sz="2400" dirty="0"/>
            </a:br>
            <a:r>
              <a:rPr lang="ru-RU" sz="2400" dirty="0"/>
              <a:t>Призван в 1941 году. Пропал без вести в 1942 под Сталинградом.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81968"/>
            <a:ext cx="2963466" cy="3951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2963466" cy="395128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89240"/>
            <a:ext cx="71516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4781079"/>
      </p:ext>
    </p:extLst>
  </p:cSld>
  <p:clrMapOvr>
    <a:masterClrMapping/>
  </p:clrMapOvr>
  <p:transition spd="slow" advTm="7316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-762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400" dirty="0"/>
              <a:t>                   Москвитин Алексей Лукич 28.03.1903 – 15.07.1943</a:t>
            </a:r>
            <a:br>
              <a:rPr lang="ru-RU" sz="2400" dirty="0"/>
            </a:br>
            <a:r>
              <a:rPr lang="ru-RU" sz="2400" dirty="0"/>
              <a:t>Призван Казачинским районным военкоматом в июле 1942г. Стрелок мотострелкового пулеметного батальона 41 танковой бригады. Награжден медалью «За отвагу». Похоронен в Орловской области.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2420888"/>
            <a:ext cx="3000648" cy="37052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420888"/>
            <a:ext cx="2559226" cy="3698222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94" y="5413890"/>
            <a:ext cx="7369051" cy="9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925284"/>
      </p:ext>
    </p:extLst>
  </p:cSld>
  <p:clrMapOvr>
    <a:masterClrMapping/>
  </p:clrMapOvr>
  <p:transition spd="slow" advTm="7161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-762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194421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</a:t>
            </a:r>
            <a:r>
              <a:rPr lang="ru-RU" sz="2400" dirty="0" err="1" smtClean="0"/>
              <a:t>Циванюк</a:t>
            </a:r>
            <a:r>
              <a:rPr lang="ru-RU" sz="2400" dirty="0" smtClean="0"/>
              <a:t> </a:t>
            </a:r>
            <a:r>
              <a:rPr lang="ru-RU" sz="2400" dirty="0"/>
              <a:t>Николай Михайлович 1922 –  9 мая 1985г</a:t>
            </a:r>
            <a:br>
              <a:rPr lang="ru-RU" sz="2400" dirty="0"/>
            </a:br>
            <a:r>
              <a:rPr lang="ru-RU" sz="2400" dirty="0"/>
              <a:t>          Призван Казачинским районным военкоматом в 1941г.  Пулеметчик зенитно – пулеметной роты.  Награжден «Орденом  славы </a:t>
            </a:r>
            <a:r>
              <a:rPr lang="en-US" sz="2400" dirty="0"/>
              <a:t>II </a:t>
            </a:r>
            <a:r>
              <a:rPr lang="ru-RU" sz="2400" dirty="0"/>
              <a:t>и </a:t>
            </a:r>
            <a:r>
              <a:rPr lang="en-US" sz="2400" dirty="0"/>
              <a:t>III </a:t>
            </a:r>
            <a:r>
              <a:rPr lang="ru-RU" sz="2400" dirty="0"/>
              <a:t>Степени» Похоронен в Казачинском районе, село Рождественское.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2348880"/>
            <a:ext cx="2928640" cy="37772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2348879"/>
            <a:ext cx="2273771" cy="377728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03897"/>
            <a:ext cx="6962825" cy="77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2313061"/>
      </p:ext>
    </p:extLst>
  </p:cSld>
  <p:clrMapOvr>
    <a:masterClrMapping/>
  </p:clrMapOvr>
  <p:transition spd="slow" advTm="8143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-7620"/>
            <a:ext cx="9133863" cy="6865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                     </a:t>
            </a:r>
            <a:r>
              <a:rPr lang="ru-RU" sz="2400" dirty="0" err="1" smtClean="0">
                <a:solidFill>
                  <a:prstClr val="black"/>
                </a:solidFill>
              </a:rPr>
              <a:t>Циванюк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Николай Михайлович 1922 – 9 мая 1985г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          Призван Казачинским районным военкоматом в 1941г.  Пулеметчик зенитно – пулеметной роты.  Награжден «Орденом  славы </a:t>
            </a:r>
            <a:r>
              <a:rPr lang="en-US" sz="2400" dirty="0">
                <a:solidFill>
                  <a:prstClr val="black"/>
                </a:solidFill>
              </a:rPr>
              <a:t>II </a:t>
            </a:r>
            <a:r>
              <a:rPr lang="ru-RU" sz="2400" dirty="0">
                <a:solidFill>
                  <a:prstClr val="black"/>
                </a:solidFill>
              </a:rPr>
              <a:t>и </a:t>
            </a:r>
            <a:r>
              <a:rPr lang="en-US" sz="2400" dirty="0">
                <a:solidFill>
                  <a:prstClr val="black"/>
                </a:solidFill>
              </a:rPr>
              <a:t>III </a:t>
            </a:r>
            <a:r>
              <a:rPr lang="ru-RU" sz="2400" dirty="0">
                <a:solidFill>
                  <a:prstClr val="black"/>
                </a:solidFill>
              </a:rPr>
              <a:t>Степени» Похоронен в Казачинском районе, село Рождественское.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2545854" cy="37052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94" y="2492896"/>
            <a:ext cx="1783080" cy="3477468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5954713" cy="7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3111716"/>
      </p:ext>
    </p:extLst>
  </p:cSld>
  <p:clrMapOvr>
    <a:masterClrMapping/>
  </p:clrMapOvr>
  <p:transition spd="slow" advTm="8112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0"/>
            <a:ext cx="9144000" cy="687324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2534125" cy="38058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103258" cy="40206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22" y="476673"/>
            <a:ext cx="3224956" cy="46805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22" y="5549970"/>
            <a:ext cx="8813278" cy="159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214422"/>
            <a:ext cx="9937104" cy="94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5809606"/>
      </p:ext>
    </p:extLst>
  </p:cSld>
  <p:clrMapOvr>
    <a:masterClrMapping/>
  </p:clrMapOvr>
  <p:transition spd="slow" advTm="7425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123</Words>
  <Application>Microsoft Office PowerPoint</Application>
  <PresentationFormat>Экран (4:3)</PresentationFormat>
  <Paragraphs>19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    « Я помню! Я горжусь!»  Бессмертный полк  «Они должны идти победным строем во все времена» </vt:lpstr>
      <vt:lpstr>     Всероссийский патриотический проект «Бессмертный полк» стартовал в апреле 2012 года в Томске, когда местные тележурналисты призвали земляков пройти в День Победы в праздничной колонне с фотопортретами сражавшихся на фронтах Великой Отечественной войны своих отцов, дедов и прадедов.  Идея получила широкую поддержку, ежегодно шествия «Бессмертного полка» проходят по всей России. </vt:lpstr>
      <vt:lpstr>                       Воронин Павел Дмитриевич 1907 года рождения.        Призван в 1941 году. Пал смертью  храбрых  под          деревней Лазки вблизи Смоленска. Похоронен 1943 году  там же.</vt:lpstr>
      <vt:lpstr>            Гуров Тимофей Никитич 1909 года рождения.  Призван в 1941 году. Пропал без вести в 1942 под Сталинградом.</vt:lpstr>
      <vt:lpstr>                   Москвитин Алексей Лукич 28.03.1903 – 15.07.1943 Призван Казачинским районным военкоматом в июле 1942г. Стрелок мотострелкового пулеметного батальона 41 танковой бригады. Награжден медалью «За отвагу». Похоронен в Орловской области.</vt:lpstr>
      <vt:lpstr>                 Циванюк Николай Михайлович 1922 –  9 мая 1985г           Призван Казачинским районным военкоматом в 1941г.  Пулеметчик зенитно – пулеметной роты.  Награжден «Орденом  славы II и III Степени» Похоронен в Казачинском районе, село Рождественское.</vt:lpstr>
      <vt:lpstr>                     Циванюк Николай Михайлович 1922 – 9 мая 1985г           Призван Казачинским районным военкоматом в 1941г.  Пулеметчик зенитно – пулеметной роты.  Награжден «Орденом  славы II и III Степени» Похоронен в Казачинском районе, село Рождественское.</vt:lpstr>
      <vt:lpstr>Слайд 9</vt:lpstr>
      <vt:lpstr>                     Максимова Вера Григорьевна 30.09.1921 – октябрь 2016г.      Служила радистом – телефонистом. Дошла до Кёнигсберга. Похоронена в Красноярске на алее Славы кладбища Бадалык.  </vt:lpstr>
      <vt:lpstr>            Арндт Андрей Давидович 14.01.1930 – 06.07.2001г Ребенок войны,1943г репрессирован из Германии. Похоронен в Казачинском районе ,село Березняки.</vt:lpstr>
      <vt:lpstr>                  Новиков Иван Павлович 08.02.1923 – 11.09.1943г.        Родился в Свердловской области, призван Больше – Муртинским РВК . Командир взвода автоматчиков 232 гвард.стр. полка. Похоронен в Полтавской области. </vt:lpstr>
      <vt:lpstr>Курмашев Иван Степанович. В Великую Отечественную был офицером, прошел всю войну, демобилизовался в 1947г.  Похоронен в Бурятии в 1951г.</vt:lpstr>
      <vt:lpstr>                         Яковлев Абрам Максимович 05.11.1919 – 06.07.2005г.            Родился в Кяхтинском районе. Срочную службу проходил на                         Дальнем востоке.  В июне 1942 участвовал в Сталинградской                      битве. Был награжден Орденом Отечественной войны 2 степени, медалями «За оборону Сталинграда», «За победу над Германией» орден Маршала Жукова. Похоронен в Бурятии.</vt:lpstr>
      <vt:lpstr>                     Криволуцкий Петр Андриянович январь 1908 – 11.05.1959г    Родился в Казачинском районе, село Березняки. В 1941г                            призван в ряды Советской армии. Участвовал в боях Ленинградского фронте. Принимал участие во взятии Берлина. Войну закончил 1946г на Аляске. Награжден различными медалями и наградами, которые переданы в музей в деревне Челноки.</vt:lpstr>
      <vt:lpstr>Карнаухов Иван Степанович 14.08.1911 – 18.12.1979г. Место рождения Иркутская обл., Ново- Ильинская р-н, д. Оглоблино. Призван 31.07.1941 Ново – Ильинским РВК, Иркутской обл. Награжден «Орденом Красной Звезды»</vt:lpstr>
      <vt:lpstr>Герои войны, ваше имя бессмертно, Ваш подвиг в веках бесконечно живет! Ваш шаг по земле не остался бесследным, Он в майской сирени свободой цветет!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user</cp:lastModifiedBy>
  <cp:revision>34</cp:revision>
  <dcterms:created xsi:type="dcterms:W3CDTF">2021-05-06T06:20:30Z</dcterms:created>
  <dcterms:modified xsi:type="dcterms:W3CDTF">2021-05-07T07:07:49Z</dcterms:modified>
</cp:coreProperties>
</file>