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51" autoAdjust="0"/>
  </p:normalViewPr>
  <p:slideViewPr>
    <p:cSldViewPr>
      <p:cViewPr varScale="1">
        <p:scale>
          <a:sx n="65" d="100"/>
          <a:sy n="65" d="100"/>
        </p:scale>
        <p:origin x="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1BDAECD-5DEF-4E75-9C99-98A99DBC64A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7873F5D-5B6F-411C-A13E-30B6A71ED4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1400775-D2FB-4E6C-8F6E-6CFFF9A118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D5334DA7-B9A1-494F-96F2-D3DEBB2E5D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B9C513A2-D547-47F8-83DC-021FE7375D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3C798708-F2A1-46D9-9E1D-238347B09B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43A2AB66-DABD-42DB-8E32-8B87C7C624F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16DAFC96-34C3-4DDA-9686-43CF6FE131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4F7CC171-B00B-4092-ABEC-F821A20043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01799101-2CF3-4801-B8C9-91FD5B17B8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4BF93875-4904-4027-9A7A-6C832D3178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3ED2CA6F-1B0E-4337-A3EC-8A4352C43D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A9DB030F-9BE1-47E2-BD97-95E38861D7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1CE0F562-C4B3-496A-B589-C0961D6AF6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02307B71-4314-43E4-885B-D86210E2B41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E8EC32C9-8E21-4DE6-AB7B-155D0DAC27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343F45A6-C2CE-4E3A-B425-9E76C0955F9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B2B57DEC-8CA0-492C-8EE5-939BCC0C6A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D3220533-99BB-4A67-B0FC-BB84E31F1A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99AD670B-F572-4238-8A24-8FB7F90634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C5435F4F-1510-4B88-86F9-B51CB2AEB4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E5187EC5-8E07-4066-BE89-BF12140016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ED1F19B4-74F4-484A-86C1-4177F02C1B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B938449B-A3C3-41F3-AE80-1FBE948302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EF478560-0C15-4C7B-9DEB-5C2DC4B393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00FE2C6B-AA52-43AF-A9AF-7FFD33107D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28C91CAB-ED97-4B92-8569-447657BB31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B1ACF81B-9CE7-4C60-92CB-7837842DA6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2D747F6-FD00-45B5-8D83-D61BEF8FB9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8525A6E4-A313-4175-8470-DBE287392F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95C8F9F0-6CEF-4E44-8EBB-8327978C69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3593DEE2-F7BD-48AB-984A-3F6B975175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667CF08A-7243-436D-8AD1-858ABDF9B2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23C43931-672D-4DB5-B7F0-EC61B34C638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D7EEEBD-7A42-4711-906F-B416F9F9C50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DFEDA764-BCED-4FFD-8E02-721AAD9399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A6473B19-12FC-466C-AE38-3DD3A2D3EB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8B0FFE0F-E787-408E-858D-AF3AE78202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CE4988C6-2AAF-47D6-942D-0167D4CB56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79955902-7651-4476-82EA-4B7C3F2F24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99A7BD2E-AFCD-414E-87EC-8309346306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A92EBDF5-FBAF-4537-92AF-0D220C5D3C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8608D115-345C-40AC-9B49-183E93686D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34A15D4F-89E4-40C0-8D8F-288B1CF81D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9D5A05C5-26F3-481A-BC2E-FAD45751EB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88241A7C-6A2A-4D59-AEE6-F5253248440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E63D9B02-3308-40EA-83A6-9B67E1D2214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0DBE1A22-0F2F-4ECC-A124-F0ABC5D729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80BE2C-2441-407D-AEF1-C407569BFE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0AD52835-F85E-4775-96DD-01A8553FF1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5B3589EE-475E-4F75-8022-EF01381EC3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23E1D5C9-469E-4EE8-B965-99C0580228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8B4BC272-CE95-4965-B140-53CE33809A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6442ACE0-8571-4325-9010-9C01C655DB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17041022-DC47-4849-963D-FFAA8462F4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37888AFE-F83A-4E4C-943B-6329C2A3DD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F333D69F-3EE9-405C-A219-B3B845D248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78AC135E-DEAC-41D0-AB0F-D778CE7F90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DF2686DA-D2CE-42DE-A8A8-AB0333C5581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5E4B1333-D3DC-4204-91DE-DB3D3D7AD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8913BA00-E239-46EA-97AE-1319D39C87C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D26F429D-B48D-42A9-873E-6B3EE8C88C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3C601031-49BB-4755-AC41-81E194F3594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B6438B3E-971F-42DB-A0BB-2A225E5B2E1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13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22E72E04-9757-4FCB-837A-B627D72D223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9F71B57A-3F39-4CC0-AF5B-E7388C2C0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624AAA4-3CB0-4DC3-A364-CFB581696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888F29-AF24-4069-8B1A-C0A8C82AE8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5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046FB12-24BF-48B8-AF61-DD9F89F33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2858DAB-4A51-4EEB-8B6E-1635BCC9B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5CDE1DA9-58E9-4F1A-BDE4-F5E3AF3F0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B570E-63E3-4689-B3AA-28BCDBEF7F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94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35377FA-5CDA-4092-B86E-33240CDDA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080DB153-8873-4B5B-8A40-2CAFC3303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5D2131AB-2381-4F33-8C56-7C0001EC0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4801E-82D9-4151-92EE-359BD230B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98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6654A26-66C2-4AFC-99F3-37FE6E28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CB8BFE65-2270-43DE-B34B-EC69FB2FD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CF68AB7-F46E-4AE4-A917-F97C10C1FB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F7EFC-55C4-4376-BA01-064023749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5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D02F2E8B-900F-4956-8968-2326761D6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6BD0D02-126A-440E-BE23-B7E7AC812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4FA52EC-70D6-44B2-A5BA-F4CF1D5E2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DDE6C-D054-423C-8862-B338D8D61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6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CAE1CEF-DF02-4341-8900-03FA02D5D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1909B25-88D3-4899-8BA5-1E3933524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987BA48-415A-4F8E-B889-F2ED4AF9A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559EA-2D2D-4042-ABC6-204D6510E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11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242DBB41-E6ED-469C-84A7-AEE361B26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049F00F-9BA0-4F27-9B2E-BC8B8BA3E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DAAC6473-C341-4D05-9A39-E005341DA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07B93-F514-4728-BF72-7E4291A9D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37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C74FB09C-F05D-4084-B92A-88BF4B0EC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4F563607-EBD1-4663-AE4E-9231A2585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3F53874-974D-47A9-88E0-8AC493ACE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79C2C-FE86-4CBF-B8DB-272D224BAC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87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67683B0E-5111-42A9-9D45-3B1773B50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37021D75-735F-4CC4-A81A-9894AE29F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390F2C51-28D9-4DFC-AB83-98405F4BB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F4932-06B1-4ACA-864F-0D40AC3EC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2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A78E820D-4AAB-40A7-BF46-1B7778C42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85D3F1DC-8E20-47D7-B515-7B9B8EA26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1CB38080-5858-41FF-91D6-972F198E5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B6F48-2A64-445A-91D2-578B5C616A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1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1DA06CC6-2B78-4ECF-9F4F-D957E5F29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D8E67CB-9872-43DE-AA73-FBD942A5C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F28E29C-3D8C-4E4D-843C-411D2678D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D2346-E77E-49EA-97C9-DFE3640325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49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C503479-73E4-41A8-A039-394116470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FE722FB-19A5-4F2A-9B38-FC0D0F880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E837A2B8-56D4-4036-B3FA-E67D5B9FF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A1410-5FB5-436A-8E80-3BFA05B6B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0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>
            <a:extLst>
              <a:ext uri="{FF2B5EF4-FFF2-40B4-BE49-F238E27FC236}">
                <a16:creationId xmlns:a16="http://schemas.microsoft.com/office/drawing/2014/main" id="{58AC7882-475A-404C-AB45-C59F9354848F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83ABCE96-39FE-4CB6-AA02-3E26873E5513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244" name="Freeform 4">
              <a:extLst>
                <a:ext uri="{FF2B5EF4-FFF2-40B4-BE49-F238E27FC236}">
                  <a16:creationId xmlns:a16="http://schemas.microsoft.com/office/drawing/2014/main" id="{C4650266-D1F6-46E0-8055-0A80B0FE32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8D38FA92-98D8-4289-9815-FF3EEEE2B2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246" name="Oval 6">
                <a:extLst>
                  <a:ext uri="{FF2B5EF4-FFF2-40B4-BE49-F238E27FC236}">
                    <a16:creationId xmlns:a16="http://schemas.microsoft.com/office/drawing/2014/main" id="{128BA898-08CC-435F-AF76-B8B4899C5E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47" name="Oval 7">
                <a:extLst>
                  <a:ext uri="{FF2B5EF4-FFF2-40B4-BE49-F238E27FC236}">
                    <a16:creationId xmlns:a16="http://schemas.microsoft.com/office/drawing/2014/main" id="{2B871DD2-7CD8-4D7D-8F3F-801588592B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48" name="Oval 8">
                <a:extLst>
                  <a:ext uri="{FF2B5EF4-FFF2-40B4-BE49-F238E27FC236}">
                    <a16:creationId xmlns:a16="http://schemas.microsoft.com/office/drawing/2014/main" id="{48B86EA6-7916-4169-BD89-562070C1F67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49" name="Oval 9">
                <a:extLst>
                  <a:ext uri="{FF2B5EF4-FFF2-40B4-BE49-F238E27FC236}">
                    <a16:creationId xmlns:a16="http://schemas.microsoft.com/office/drawing/2014/main" id="{F6671D53-8355-48A1-A27C-8AC9706E0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0" name="Oval 10">
                <a:extLst>
                  <a:ext uri="{FF2B5EF4-FFF2-40B4-BE49-F238E27FC236}">
                    <a16:creationId xmlns:a16="http://schemas.microsoft.com/office/drawing/2014/main" id="{41B39C01-0E82-457D-AEB1-ED179C7276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1" name="Freeform 11">
                <a:extLst>
                  <a:ext uri="{FF2B5EF4-FFF2-40B4-BE49-F238E27FC236}">
                    <a16:creationId xmlns:a16="http://schemas.microsoft.com/office/drawing/2014/main" id="{039D38D7-9E7D-4CD5-A2D4-2AE6A7B6D3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2" name="Freeform 12">
                <a:extLst>
                  <a:ext uri="{FF2B5EF4-FFF2-40B4-BE49-F238E27FC236}">
                    <a16:creationId xmlns:a16="http://schemas.microsoft.com/office/drawing/2014/main" id="{58F46DA9-14EE-41AD-A014-B30AC8ACB4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3" name="Freeform 13">
                <a:extLst>
                  <a:ext uri="{FF2B5EF4-FFF2-40B4-BE49-F238E27FC236}">
                    <a16:creationId xmlns:a16="http://schemas.microsoft.com/office/drawing/2014/main" id="{C18092D2-1056-4B02-900C-E13530BCB8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4" name="Freeform 14">
                <a:extLst>
                  <a:ext uri="{FF2B5EF4-FFF2-40B4-BE49-F238E27FC236}">
                    <a16:creationId xmlns:a16="http://schemas.microsoft.com/office/drawing/2014/main" id="{ADD507F6-9F5F-44D9-8C96-CBA09BD0F6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5" name="Freeform 15">
                <a:extLst>
                  <a:ext uri="{FF2B5EF4-FFF2-40B4-BE49-F238E27FC236}">
                    <a16:creationId xmlns:a16="http://schemas.microsoft.com/office/drawing/2014/main" id="{CE2E8C11-3A68-4F7E-8888-124CCC39FD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6" name="Oval 16">
                <a:extLst>
                  <a:ext uri="{FF2B5EF4-FFF2-40B4-BE49-F238E27FC236}">
                    <a16:creationId xmlns:a16="http://schemas.microsoft.com/office/drawing/2014/main" id="{17121E24-74FE-4E16-9959-90A5479317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FEC4C4A0-F5B8-4C57-9A4A-AF65726575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258" name="Oval 18">
                <a:extLst>
                  <a:ext uri="{FF2B5EF4-FFF2-40B4-BE49-F238E27FC236}">
                    <a16:creationId xmlns:a16="http://schemas.microsoft.com/office/drawing/2014/main" id="{5212F7C1-BD4F-48AF-8AB0-3736E04CA5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59" name="Oval 19">
                <a:extLst>
                  <a:ext uri="{FF2B5EF4-FFF2-40B4-BE49-F238E27FC236}">
                    <a16:creationId xmlns:a16="http://schemas.microsoft.com/office/drawing/2014/main" id="{BA1A0B42-F36D-420C-923E-02CFFBF02B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0" name="Oval 20">
                <a:extLst>
                  <a:ext uri="{FF2B5EF4-FFF2-40B4-BE49-F238E27FC236}">
                    <a16:creationId xmlns:a16="http://schemas.microsoft.com/office/drawing/2014/main" id="{0A1A6360-11AD-49B4-97F4-7A3DF5F6AB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1" name="Oval 21">
                <a:extLst>
                  <a:ext uri="{FF2B5EF4-FFF2-40B4-BE49-F238E27FC236}">
                    <a16:creationId xmlns:a16="http://schemas.microsoft.com/office/drawing/2014/main" id="{D1B5EAF4-84BA-4DE9-9A00-CA4AE1DB26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2" name="Oval 22">
                <a:extLst>
                  <a:ext uri="{FF2B5EF4-FFF2-40B4-BE49-F238E27FC236}">
                    <a16:creationId xmlns:a16="http://schemas.microsoft.com/office/drawing/2014/main" id="{B46FC3A2-0A67-4F04-B2EA-6908E073936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3" name="Oval 23">
                <a:extLst>
                  <a:ext uri="{FF2B5EF4-FFF2-40B4-BE49-F238E27FC236}">
                    <a16:creationId xmlns:a16="http://schemas.microsoft.com/office/drawing/2014/main" id="{E9DD1E1F-6C5A-4CCB-A7B4-8AE30C0376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4" name="Oval 24">
                <a:extLst>
                  <a:ext uri="{FF2B5EF4-FFF2-40B4-BE49-F238E27FC236}">
                    <a16:creationId xmlns:a16="http://schemas.microsoft.com/office/drawing/2014/main" id="{BCBAA78B-A57C-49C2-9CA3-602AACB49A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5" name="Oval 25">
                <a:extLst>
                  <a:ext uri="{FF2B5EF4-FFF2-40B4-BE49-F238E27FC236}">
                    <a16:creationId xmlns:a16="http://schemas.microsoft.com/office/drawing/2014/main" id="{1F3345D5-06E3-43CE-BF3A-FE5819BFB3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6" name="Freeform 26">
                <a:extLst>
                  <a:ext uri="{FF2B5EF4-FFF2-40B4-BE49-F238E27FC236}">
                    <a16:creationId xmlns:a16="http://schemas.microsoft.com/office/drawing/2014/main" id="{6402C148-6F0D-4620-8B6F-BC8E7C50C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7" name="Freeform 27">
                <a:extLst>
                  <a:ext uri="{FF2B5EF4-FFF2-40B4-BE49-F238E27FC236}">
                    <a16:creationId xmlns:a16="http://schemas.microsoft.com/office/drawing/2014/main" id="{6ECADECF-8308-45CC-A8C5-554E0F1141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8" name="Freeform 28">
                <a:extLst>
                  <a:ext uri="{FF2B5EF4-FFF2-40B4-BE49-F238E27FC236}">
                    <a16:creationId xmlns:a16="http://schemas.microsoft.com/office/drawing/2014/main" id="{F8A5B715-A1D8-4939-9CC2-F77BF0EB06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69" name="Freeform 29">
                <a:extLst>
                  <a:ext uri="{FF2B5EF4-FFF2-40B4-BE49-F238E27FC236}">
                    <a16:creationId xmlns:a16="http://schemas.microsoft.com/office/drawing/2014/main" id="{826D13C6-8BC6-4142-8433-46391600C0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0" name="Freeform 30">
                <a:extLst>
                  <a:ext uri="{FF2B5EF4-FFF2-40B4-BE49-F238E27FC236}">
                    <a16:creationId xmlns:a16="http://schemas.microsoft.com/office/drawing/2014/main" id="{3EDFCE60-FBF0-4DE6-A1E2-BE504DF82F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1" name="Freeform 31">
                <a:extLst>
                  <a:ext uri="{FF2B5EF4-FFF2-40B4-BE49-F238E27FC236}">
                    <a16:creationId xmlns:a16="http://schemas.microsoft.com/office/drawing/2014/main" id="{BB72F21D-26E6-4A17-9368-923C2FBE2C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2" name="Freeform 32">
                <a:extLst>
                  <a:ext uri="{FF2B5EF4-FFF2-40B4-BE49-F238E27FC236}">
                    <a16:creationId xmlns:a16="http://schemas.microsoft.com/office/drawing/2014/main" id="{9432617B-133C-43D8-BA50-1D26F4B513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3" name="Freeform 33">
                <a:extLst>
                  <a:ext uri="{FF2B5EF4-FFF2-40B4-BE49-F238E27FC236}">
                    <a16:creationId xmlns:a16="http://schemas.microsoft.com/office/drawing/2014/main" id="{98102290-934E-4840-882A-1BBBD503FF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4" name="Freeform 34">
                <a:extLst>
                  <a:ext uri="{FF2B5EF4-FFF2-40B4-BE49-F238E27FC236}">
                    <a16:creationId xmlns:a16="http://schemas.microsoft.com/office/drawing/2014/main" id="{0882B44A-A058-4B09-BD53-9958FDB8D9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5" name="Freeform 35">
                <a:extLst>
                  <a:ext uri="{FF2B5EF4-FFF2-40B4-BE49-F238E27FC236}">
                    <a16:creationId xmlns:a16="http://schemas.microsoft.com/office/drawing/2014/main" id="{C9BE3EA2-352C-4A7D-8A1E-58CDC55CC9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51C767A3-92EE-41FC-A8BD-6051694FA5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277" name="Freeform 37">
                <a:extLst>
                  <a:ext uri="{FF2B5EF4-FFF2-40B4-BE49-F238E27FC236}">
                    <a16:creationId xmlns:a16="http://schemas.microsoft.com/office/drawing/2014/main" id="{D9BDE26F-0CE8-44E0-AA2A-F79FD8DCE2C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8" name="Freeform 38">
                <a:extLst>
                  <a:ext uri="{FF2B5EF4-FFF2-40B4-BE49-F238E27FC236}">
                    <a16:creationId xmlns:a16="http://schemas.microsoft.com/office/drawing/2014/main" id="{1C1C3AEB-EA03-4E31-9FB5-D3C422202B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79" name="Freeform 39">
                <a:extLst>
                  <a:ext uri="{FF2B5EF4-FFF2-40B4-BE49-F238E27FC236}">
                    <a16:creationId xmlns:a16="http://schemas.microsoft.com/office/drawing/2014/main" id="{A874B658-EAC3-44DB-AF07-A8A34ED7D0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Freeform 40">
                <a:extLst>
                  <a:ext uri="{FF2B5EF4-FFF2-40B4-BE49-F238E27FC236}">
                    <a16:creationId xmlns:a16="http://schemas.microsoft.com/office/drawing/2014/main" id="{B58AE6AB-D1F4-4C3F-8B4E-D574344B4B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Freeform 41">
                <a:extLst>
                  <a:ext uri="{FF2B5EF4-FFF2-40B4-BE49-F238E27FC236}">
                    <a16:creationId xmlns:a16="http://schemas.microsoft.com/office/drawing/2014/main" id="{EFC6D320-FFD7-4BDA-8398-49453B08DD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2" name="Freeform 42">
                <a:extLst>
                  <a:ext uri="{FF2B5EF4-FFF2-40B4-BE49-F238E27FC236}">
                    <a16:creationId xmlns:a16="http://schemas.microsoft.com/office/drawing/2014/main" id="{7369157E-608D-4FF7-BD2C-5AE27D5D16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3" name="Freeform 43">
                <a:extLst>
                  <a:ext uri="{FF2B5EF4-FFF2-40B4-BE49-F238E27FC236}">
                    <a16:creationId xmlns:a16="http://schemas.microsoft.com/office/drawing/2014/main" id="{2162D776-ACBD-4A85-B517-9BB6BE5B97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4" name="Freeform 44">
                <a:extLst>
                  <a:ext uri="{FF2B5EF4-FFF2-40B4-BE49-F238E27FC236}">
                    <a16:creationId xmlns:a16="http://schemas.microsoft.com/office/drawing/2014/main" id="{715C4C18-8A5E-4529-803E-BE76CE9918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5" name="Freeform 45">
                <a:extLst>
                  <a:ext uri="{FF2B5EF4-FFF2-40B4-BE49-F238E27FC236}">
                    <a16:creationId xmlns:a16="http://schemas.microsoft.com/office/drawing/2014/main" id="{2607A980-4D62-4687-B4E4-7006790AE0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6" name="Freeform 46">
                <a:extLst>
                  <a:ext uri="{FF2B5EF4-FFF2-40B4-BE49-F238E27FC236}">
                    <a16:creationId xmlns:a16="http://schemas.microsoft.com/office/drawing/2014/main" id="{E4B8B811-6E04-426C-88E1-CAA1398890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7" name="Freeform 47">
                <a:extLst>
                  <a:ext uri="{FF2B5EF4-FFF2-40B4-BE49-F238E27FC236}">
                    <a16:creationId xmlns:a16="http://schemas.microsoft.com/office/drawing/2014/main" id="{9747F21D-8EE3-4183-96B9-3715AC84C7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8" name="Oval 48">
                <a:extLst>
                  <a:ext uri="{FF2B5EF4-FFF2-40B4-BE49-F238E27FC236}">
                    <a16:creationId xmlns:a16="http://schemas.microsoft.com/office/drawing/2014/main" id="{9663AF0D-BCB7-4BFE-96DD-019659BA18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9" name="Oval 49">
                <a:extLst>
                  <a:ext uri="{FF2B5EF4-FFF2-40B4-BE49-F238E27FC236}">
                    <a16:creationId xmlns:a16="http://schemas.microsoft.com/office/drawing/2014/main" id="{DB87273F-79AD-4076-B703-B1E9D8FE87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0" name="Oval 50">
                <a:extLst>
                  <a:ext uri="{FF2B5EF4-FFF2-40B4-BE49-F238E27FC236}">
                    <a16:creationId xmlns:a16="http://schemas.microsoft.com/office/drawing/2014/main" id="{B7801CCA-31E1-4A3E-AF81-A6D5D1493D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1" name="Oval 51">
                <a:extLst>
                  <a:ext uri="{FF2B5EF4-FFF2-40B4-BE49-F238E27FC236}">
                    <a16:creationId xmlns:a16="http://schemas.microsoft.com/office/drawing/2014/main" id="{90339DF8-1956-4053-A4DB-AFB1B9A3C22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2" name="Oval 52">
                <a:extLst>
                  <a:ext uri="{FF2B5EF4-FFF2-40B4-BE49-F238E27FC236}">
                    <a16:creationId xmlns:a16="http://schemas.microsoft.com/office/drawing/2014/main" id="{D4675579-11A4-4BD6-AC4A-BE37D08451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3" name="Oval 53">
                <a:extLst>
                  <a:ext uri="{FF2B5EF4-FFF2-40B4-BE49-F238E27FC236}">
                    <a16:creationId xmlns:a16="http://schemas.microsoft.com/office/drawing/2014/main" id="{D9241825-F49C-4381-861A-8C229AD5C8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17BAF041-21B5-4099-B4BE-D0F41FEFAAB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295" name="Freeform 55">
                <a:extLst>
                  <a:ext uri="{FF2B5EF4-FFF2-40B4-BE49-F238E27FC236}">
                    <a16:creationId xmlns:a16="http://schemas.microsoft.com/office/drawing/2014/main" id="{279C4E6B-457D-45E7-8340-898F301837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6" name="Freeform 56">
                <a:extLst>
                  <a:ext uri="{FF2B5EF4-FFF2-40B4-BE49-F238E27FC236}">
                    <a16:creationId xmlns:a16="http://schemas.microsoft.com/office/drawing/2014/main" id="{469CEBF5-FC9D-4BA8-A6BC-76C89AABBF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7" name="Freeform 57">
                <a:extLst>
                  <a:ext uri="{FF2B5EF4-FFF2-40B4-BE49-F238E27FC236}">
                    <a16:creationId xmlns:a16="http://schemas.microsoft.com/office/drawing/2014/main" id="{8300EFEE-0293-4E08-ADA0-EB3D275085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8" name="Freeform 58">
                <a:extLst>
                  <a:ext uri="{FF2B5EF4-FFF2-40B4-BE49-F238E27FC236}">
                    <a16:creationId xmlns:a16="http://schemas.microsoft.com/office/drawing/2014/main" id="{8FD3991F-F46B-4500-A9C5-588C5221F6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9" name="Freeform 59">
                <a:extLst>
                  <a:ext uri="{FF2B5EF4-FFF2-40B4-BE49-F238E27FC236}">
                    <a16:creationId xmlns:a16="http://schemas.microsoft.com/office/drawing/2014/main" id="{365404E6-E685-4F9D-892F-169D3717D6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0" name="Freeform 60">
                <a:extLst>
                  <a:ext uri="{FF2B5EF4-FFF2-40B4-BE49-F238E27FC236}">
                    <a16:creationId xmlns:a16="http://schemas.microsoft.com/office/drawing/2014/main" id="{87C9A8E6-0995-43F5-AAF3-27CAD2F508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01" name="Freeform 61">
                <a:extLst>
                  <a:ext uri="{FF2B5EF4-FFF2-40B4-BE49-F238E27FC236}">
                    <a16:creationId xmlns:a16="http://schemas.microsoft.com/office/drawing/2014/main" id="{E7064134-87B6-46D8-B868-F29EB904363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5BBDAC45-2DC5-4F42-935E-725E3C0F0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303" name="Oval 63">
                  <a:extLst>
                    <a:ext uri="{FF2B5EF4-FFF2-40B4-BE49-F238E27FC236}">
                      <a16:creationId xmlns:a16="http://schemas.microsoft.com/office/drawing/2014/main" id="{3A582812-F69D-4CDD-BBF1-97BE65F74FC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04" name="Oval 64">
                  <a:extLst>
                    <a:ext uri="{FF2B5EF4-FFF2-40B4-BE49-F238E27FC236}">
                      <a16:creationId xmlns:a16="http://schemas.microsoft.com/office/drawing/2014/main" id="{A3FEBB84-CFF0-4D29-82FB-1A284E0A14E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05" name="Oval 65">
                  <a:extLst>
                    <a:ext uri="{FF2B5EF4-FFF2-40B4-BE49-F238E27FC236}">
                      <a16:creationId xmlns:a16="http://schemas.microsoft.com/office/drawing/2014/main" id="{6F832EA4-8164-4AD4-9BCD-3DD27547782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306" name="Oval 66">
                  <a:extLst>
                    <a:ext uri="{FF2B5EF4-FFF2-40B4-BE49-F238E27FC236}">
                      <a16:creationId xmlns:a16="http://schemas.microsoft.com/office/drawing/2014/main" id="{5A0FA63D-6609-41BD-B025-6A46C14257A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0307" name="Rectangle 67">
            <a:extLst>
              <a:ext uri="{FF2B5EF4-FFF2-40B4-BE49-F238E27FC236}">
                <a16:creationId xmlns:a16="http://schemas.microsoft.com/office/drawing/2014/main" id="{E73376F1-FE28-4698-9099-F3D69146E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8" name="Rectangle 68">
            <a:extLst>
              <a:ext uri="{FF2B5EF4-FFF2-40B4-BE49-F238E27FC236}">
                <a16:creationId xmlns:a16="http://schemas.microsoft.com/office/drawing/2014/main" id="{5B70FA85-DC26-4B7C-A269-7019310EB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09" name="Rectangle 69">
            <a:extLst>
              <a:ext uri="{FF2B5EF4-FFF2-40B4-BE49-F238E27FC236}">
                <a16:creationId xmlns:a16="http://schemas.microsoft.com/office/drawing/2014/main" id="{9BA72456-7BCA-4CCC-9951-BE4BD27E8D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0" name="Rectangle 70">
            <a:extLst>
              <a:ext uri="{FF2B5EF4-FFF2-40B4-BE49-F238E27FC236}">
                <a16:creationId xmlns:a16="http://schemas.microsoft.com/office/drawing/2014/main" id="{4B6C427F-AE6B-49C7-849A-B3298A4B1B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1" name="Rectangle 71">
            <a:extLst>
              <a:ext uri="{FF2B5EF4-FFF2-40B4-BE49-F238E27FC236}">
                <a16:creationId xmlns:a16="http://schemas.microsoft.com/office/drawing/2014/main" id="{536C9D58-01DE-4FAC-A5B9-D9DE8CEB28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99B996-6800-40B3-A4F9-D2B4F14BA3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493349958">
            <a:extLst>
              <a:ext uri="{FF2B5EF4-FFF2-40B4-BE49-F238E27FC236}">
                <a16:creationId xmlns:a16="http://schemas.microsoft.com/office/drawing/2014/main" id="{2D677681-5B63-40C6-819B-308F5EE2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-1905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>
            <a:extLst>
              <a:ext uri="{FF2B5EF4-FFF2-40B4-BE49-F238E27FC236}">
                <a16:creationId xmlns:a16="http://schemas.microsoft.com/office/drawing/2014/main" id="{B8A13E9C-E928-4B5B-B60E-32C201DF6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81200"/>
            <a:ext cx="8229600" cy="1550988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МУНИЦИПАЛЬНОЕ БЮДЖЕТНОЕ ДОШКОЛЬНОЕ </a:t>
            </a: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ОБРАЗОВАТЕЛЬНОЕ УЧРЕЖДЕНИЕ</a:t>
            </a: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МОКРУШИНСКИЙ ДЕТСКИЙ САД</a:t>
            </a: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40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  <a:t>Предметно – пространственная</a:t>
            </a:r>
            <a:b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  <a:t>развивающая среда в старшей группе</a:t>
            </a:r>
            <a:b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FF0066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Выполнила: воспитатель</a:t>
            </a: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Леднева Виктория Александровна</a:t>
            </a: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b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r>
              <a:rPr lang="ru-RU" altLang="ru-RU" sz="28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Мокрушинское 2021г.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5A7BB958-B1F6-4677-A0D9-C75A88A1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-110648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9A5EE84-C4D1-4590-8B13-4AA38F421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69FB7A6-15B9-415F-8748-7119B35F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2292" name="Picture 4" descr="1493349958">
            <a:extLst>
              <a:ext uri="{FF2B5EF4-FFF2-40B4-BE49-F238E27FC236}">
                <a16:creationId xmlns:a16="http://schemas.microsoft.com/office/drawing/2014/main" id="{B1530924-D353-4C45-8042-39D5EFFD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9E248997-B694-41AF-9B03-7387156E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8200" y="-538163"/>
            <a:ext cx="11407775" cy="13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книги: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здесь дети  знакомятся с книгами, рассматривают  иллюстрации, познавательные энциклопедии. </a:t>
            </a:r>
          </a:p>
        </p:txBody>
      </p:sp>
      <p:pic>
        <p:nvPicPr>
          <p:cNvPr id="12294" name="Picture 2" descr="C:\Users\MAJOR\Desktop\IMG_20210122_160648.jpg">
            <a:extLst>
              <a:ext uri="{FF2B5EF4-FFF2-40B4-BE49-F238E27FC236}">
                <a16:creationId xmlns:a16="http://schemas.microsoft.com/office/drawing/2014/main" id="{0519E6FA-8FF1-4738-95C9-17F95BB9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477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0291361-72A7-4C4D-9873-D0492B971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2EA7F66-A8E8-4236-B253-566391FD3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4" descr="1493349958">
            <a:extLst>
              <a:ext uri="{FF2B5EF4-FFF2-40B4-BE49-F238E27FC236}">
                <a16:creationId xmlns:a16="http://schemas.microsoft.com/office/drawing/2014/main" id="{11358EF1-7505-48FE-8A64-B9B568DE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9">
            <a:extLst>
              <a:ext uri="{FF2B5EF4-FFF2-40B4-BE49-F238E27FC236}">
                <a16:creationId xmlns:a16="http://schemas.microsoft.com/office/drawing/2014/main" id="{F76944E2-BA33-4259-BB58-7E120B6B8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381000"/>
            <a:ext cx="922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настольно- печатных игр: </a:t>
            </a:r>
          </a:p>
          <a:p>
            <a:pPr eaLnBrk="1" hangingPunct="1"/>
            <a:r>
              <a:rPr lang="ru-RU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различные мозаики,  широкий выбор пазлов, игры на развитие мелкой моторики </a:t>
            </a:r>
          </a:p>
        </p:txBody>
      </p:sp>
      <p:pic>
        <p:nvPicPr>
          <p:cNvPr id="13318" name="Picture 7" descr="C:\Users\MAJOR\Desktop\IMG_20210122_160637.jpg">
            <a:extLst>
              <a:ext uri="{FF2B5EF4-FFF2-40B4-BE49-F238E27FC236}">
                <a16:creationId xmlns:a16="http://schemas.microsoft.com/office/drawing/2014/main" id="{CBBA18ED-F6E9-433A-A11C-0C05CD7D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4D48A83-297F-4FFB-9342-A2F09E834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98996D0-42F4-4F58-A4E0-8F229FB6E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4340" name="Picture 4" descr="1493349958">
            <a:extLst>
              <a:ext uri="{FF2B5EF4-FFF2-40B4-BE49-F238E27FC236}">
                <a16:creationId xmlns:a16="http://schemas.microsoft.com/office/drawing/2014/main" id="{7AC07F5D-8303-4225-86B0-A7C8B73C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MAJOR\Desktop\IMG_20210122_160625.jpg">
            <a:extLst>
              <a:ext uri="{FF2B5EF4-FFF2-40B4-BE49-F238E27FC236}">
                <a16:creationId xmlns:a16="http://schemas.microsoft.com/office/drawing/2014/main" id="{BB237FE2-00F2-4DC4-8AF5-05117B35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61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>
            <a:extLst>
              <a:ext uri="{FF2B5EF4-FFF2-40B4-BE49-F238E27FC236}">
                <a16:creationId xmlns:a16="http://schemas.microsoft.com/office/drawing/2014/main" id="{27C226E3-7AF8-440C-8564-0F32D5A35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-261938"/>
            <a:ext cx="6332538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патриотического воспитания  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F07F5C5-58DF-4540-BEA2-9BE28E92C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DC8B7B8-160B-4175-A9D4-B585F8085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4" name="Picture 4" descr="1493349958">
            <a:extLst>
              <a:ext uri="{FF2B5EF4-FFF2-40B4-BE49-F238E27FC236}">
                <a16:creationId xmlns:a16="http://schemas.microsoft.com/office/drawing/2014/main" id="{35FD8FC0-50B1-4783-A4C2-11B7013D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F59B14-198A-4609-8510-C3A322939C8C}"/>
              </a:ext>
            </a:extLst>
          </p:cNvPr>
          <p:cNvSpPr/>
          <p:nvPr/>
        </p:nvSpPr>
        <p:spPr>
          <a:xfrm>
            <a:off x="-2590800" y="1600200"/>
            <a:ext cx="14173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C573F47E-7BB9-400A-B41E-43386724F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5A2795D-6CA4-46E4-B83A-1D979E287C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00" name="Picture 6" descr="1493349958">
            <a:extLst>
              <a:ext uri="{FF2B5EF4-FFF2-40B4-BE49-F238E27FC236}">
                <a16:creationId xmlns:a16="http://schemas.microsoft.com/office/drawing/2014/main" id="{9ABAC987-9B4E-4A4C-9B66-311FAA88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-762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FDF59529-D141-41C2-B201-757E8EC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-381000"/>
            <a:ext cx="12496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театрализованный центр</a:t>
            </a:r>
          </a:p>
          <a:p>
            <a:pPr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объект развивающей среды группы, поскольку именно эта деятельность помогает сплотить группу, объединить детей интересной идеей. В центре размещены кукольный, настольный театр, музыкальные инструменты</a:t>
            </a:r>
          </a:p>
          <a:p>
            <a:pPr eaLnBrk="1" hangingPunct="1"/>
            <a:endParaRPr lang="ru-RU" altLang="ru-RU">
              <a:solidFill>
                <a:srgbClr val="0000CC"/>
              </a:solidFill>
            </a:endParaRPr>
          </a:p>
        </p:txBody>
      </p:sp>
      <p:pic>
        <p:nvPicPr>
          <p:cNvPr id="4102" name="Picture 13" descr="IMG_20190321_155210">
            <a:extLst>
              <a:ext uri="{FF2B5EF4-FFF2-40B4-BE49-F238E27FC236}">
                <a16:creationId xmlns:a16="http://schemas.microsoft.com/office/drawing/2014/main" id="{86CE4629-75AC-4FEC-BF06-2E34C972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57400"/>
            <a:ext cx="5410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C:\Users\MAJOR\Desktop\IMG_20210122_160840.jpg">
            <a:extLst>
              <a:ext uri="{FF2B5EF4-FFF2-40B4-BE49-F238E27FC236}">
                <a16:creationId xmlns:a16="http://schemas.microsoft.com/office/drawing/2014/main" id="{50C1D44A-903B-4500-B705-E158743B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5410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F40C0E-C012-4B6F-8ED6-7B08A22B3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19B3D8E-A51B-49F5-A0C4-375CD317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124" name="Picture 4" descr="1493349958">
            <a:extLst>
              <a:ext uri="{FF2B5EF4-FFF2-40B4-BE49-F238E27FC236}">
                <a16:creationId xmlns:a16="http://schemas.microsoft.com/office/drawing/2014/main" id="{C3DB1761-435D-4AA0-8A50-381E54625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65BED38B-645F-41DB-A040-D59B2D19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1600" y="381000"/>
            <a:ext cx="12436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также выделены центры для сюжетно – ролевых игр – «Больница», «Магазин». </a:t>
            </a:r>
          </a:p>
        </p:txBody>
      </p:sp>
      <p:pic>
        <p:nvPicPr>
          <p:cNvPr id="5126" name="Picture 10" descr="C:\Users\MAJOR\Desktop\IMG_20210122_160812.jpg">
            <a:extLst>
              <a:ext uri="{FF2B5EF4-FFF2-40B4-BE49-F238E27FC236}">
                <a16:creationId xmlns:a16="http://schemas.microsoft.com/office/drawing/2014/main" id="{2DED28D5-4348-4AF8-B543-31C52314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480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C:\Users\MAJOR\Desktop\IMG-4c6584974137efb8758cc0fdf54659fa-V.jpg">
            <a:extLst>
              <a:ext uri="{FF2B5EF4-FFF2-40B4-BE49-F238E27FC236}">
                <a16:creationId xmlns:a16="http://schemas.microsoft.com/office/drawing/2014/main" id="{30B469DF-DFB8-40ED-9CE5-A8ACD736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524000"/>
            <a:ext cx="487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B3265D4-D969-4DEC-81D0-9A65E9E72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B64DDB2-9115-41DB-B1F6-415C6CC40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8" name="Picture 4" descr="1493349958">
            <a:extLst>
              <a:ext uri="{FF2B5EF4-FFF2-40B4-BE49-F238E27FC236}">
                <a16:creationId xmlns:a16="http://schemas.microsoft.com/office/drawing/2014/main" id="{EFE33379-304F-4DAE-9106-82D2FA43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1A9B39B7-A5AD-4B49-B243-366C64A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0600" y="457200"/>
            <a:ext cx="11217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F2B0C07-4A9A-4E22-9505-0F414F10A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5475" y="-268288"/>
            <a:ext cx="10455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</a:t>
            </a:r>
          </a:p>
        </p:txBody>
      </p:sp>
      <p:pic>
        <p:nvPicPr>
          <p:cNvPr id="6151" name="Picture 8" descr="IMG_20190321_154516">
            <a:extLst>
              <a:ext uri="{FF2B5EF4-FFF2-40B4-BE49-F238E27FC236}">
                <a16:creationId xmlns:a16="http://schemas.microsoft.com/office/drawing/2014/main" id="{ECDD42C9-46C0-4AA8-BCE5-359E346E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57200"/>
            <a:ext cx="11201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784D463-EC6C-4BC1-81BE-25E76874D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3D027A-439F-443C-B04A-9938D8569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7172" name="Picture 4" descr="1493349958">
            <a:extLst>
              <a:ext uri="{FF2B5EF4-FFF2-40B4-BE49-F238E27FC236}">
                <a16:creationId xmlns:a16="http://schemas.microsoft.com/office/drawing/2014/main" id="{ACD38AF9-015D-41F6-98A3-472BC698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A063BC3D-DA27-48EB-9379-7B1093ED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0" y="-184150"/>
            <a:ext cx="12055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центр</a:t>
            </a: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содержит наглядно – демонстрационный и раздаточный материал (счетные палочки, комплекты геометрических фигур разных размеров, комплекты цифр); Дидактические материалы: «Форма», «Счет», «Ориентировка в пространстве».</a:t>
            </a:r>
          </a:p>
        </p:txBody>
      </p:sp>
      <p:pic>
        <p:nvPicPr>
          <p:cNvPr id="7174" name="Picture 8" descr="C:\Users\MAJOR\Desktop\IMG_20210122_160549.jpg">
            <a:extLst>
              <a:ext uri="{FF2B5EF4-FFF2-40B4-BE49-F238E27FC236}">
                <a16:creationId xmlns:a16="http://schemas.microsoft.com/office/drawing/2014/main" id="{83ADC045-C4C0-4F96-8570-2FE4587D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480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:\Users\MAJOR\Desktop\IMG_20210122_160557.jpg">
            <a:extLst>
              <a:ext uri="{FF2B5EF4-FFF2-40B4-BE49-F238E27FC236}">
                <a16:creationId xmlns:a16="http://schemas.microsoft.com/office/drawing/2014/main" id="{A3910EEA-F3BC-4A3B-B51C-195BD41EF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2667000"/>
            <a:ext cx="4873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4E7E30-A968-481D-846F-EEBEECED2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A31EEFC-FF4B-4D47-B4B9-0E0504DC7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8196" name="Picture 4" descr="1493349958">
            <a:extLst>
              <a:ext uri="{FF2B5EF4-FFF2-40B4-BE49-F238E27FC236}">
                <a16:creationId xmlns:a16="http://schemas.microsoft.com/office/drawing/2014/main" id="{645E46A6-9FC4-4F97-B68D-8B638C9E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2192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F99C79F8-5D3D-49FB-B464-0F7CEE923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00200" y="-914400"/>
            <a:ext cx="115982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</a:t>
            </a: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предназначен для развития конструктивного и пространственного мышления, совершенствования навыков работы по заданной схеме, модели, чертежу, по собственному замыслу; формирования мыслительных операций (сравнения, анализа, синтеза).</a:t>
            </a: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больше, чем другие виды деятельности, подготавливает почву для развития технических способностей детей, что очень важно для всестороннего развития личности.</a:t>
            </a:r>
          </a:p>
        </p:txBody>
      </p:sp>
      <p:pic>
        <p:nvPicPr>
          <p:cNvPr id="8198" name="Picture 10" descr="C:\Users\MAJOR\Desktop\IMG_20210122_160747.jpg">
            <a:extLst>
              <a:ext uri="{FF2B5EF4-FFF2-40B4-BE49-F238E27FC236}">
                <a16:creationId xmlns:a16="http://schemas.microsoft.com/office/drawing/2014/main" id="{2F857649-B64F-4A4C-8FD0-9AD5D9DE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29718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C:\Users\MAJOR\Desktop\IMG_20210122_162009.jpg">
            <a:extLst>
              <a:ext uri="{FF2B5EF4-FFF2-40B4-BE49-F238E27FC236}">
                <a16:creationId xmlns:a16="http://schemas.microsoft.com/office/drawing/2014/main" id="{42A0698D-3F0B-4287-B07E-C468745D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Rectangle 12">
            <a:extLst>
              <a:ext uri="{FF2B5EF4-FFF2-40B4-BE49-F238E27FC236}">
                <a16:creationId xmlns:a16="http://schemas.microsoft.com/office/drawing/2014/main" id="{369C58D0-8D35-48EF-A92F-2D4D319C5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856A4B97-7E03-47A1-8466-2DDCC4D158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22E41286-60F7-40EE-AA48-CE075D0AFF3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9221" name="Picture 4" descr="1493349958">
            <a:extLst>
              <a:ext uri="{FF2B5EF4-FFF2-40B4-BE49-F238E27FC236}">
                <a16:creationId xmlns:a16="http://schemas.microsoft.com/office/drawing/2014/main" id="{F65C5823-D5A9-416C-AB31-FB9478EE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5">
            <a:extLst>
              <a:ext uri="{FF2B5EF4-FFF2-40B4-BE49-F238E27FC236}">
                <a16:creationId xmlns:a16="http://schemas.microsoft.com/office/drawing/2014/main" id="{8605D1B9-3C72-4C2E-8446-5570E873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1200" y="-762000"/>
            <a:ext cx="95250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ПДД</a:t>
            </a:r>
          </a:p>
          <a:p>
            <a:pPr eaLnBrk="1" hangingPunct="1"/>
            <a:endParaRPr lang="ru-RU" altLang="ru-RU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имеются необходимые атрибуты для ролевых игр, разнообразный материал по правилам безопасного поведения на дорогах, иллюстрации, наборы дорожных знаков, картотека по ПДД.</a:t>
            </a:r>
          </a:p>
          <a:p>
            <a:pPr eaLnBrk="1" hangingPunct="1"/>
            <a:endParaRPr lang="ru-RU" altLang="ru-RU">
              <a:solidFill>
                <a:srgbClr val="0000CC"/>
              </a:solidFill>
            </a:endParaRPr>
          </a:p>
        </p:txBody>
      </p:sp>
      <p:pic>
        <p:nvPicPr>
          <p:cNvPr id="9223" name="Picture 17" descr="IMG_20190321_160133">
            <a:extLst>
              <a:ext uri="{FF2B5EF4-FFF2-40B4-BE49-F238E27FC236}">
                <a16:creationId xmlns:a16="http://schemas.microsoft.com/office/drawing/2014/main" id="{42B45F9D-7DCA-4B5A-9A2B-390EF037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426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8" descr="C:\Users\MAJOR\Desktop\IMG_20210122_160739.jpg">
            <a:extLst>
              <a:ext uri="{FF2B5EF4-FFF2-40B4-BE49-F238E27FC236}">
                <a16:creationId xmlns:a16="http://schemas.microsoft.com/office/drawing/2014/main" id="{11248AFC-17F5-4960-9337-A5D2F9F9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2057400"/>
            <a:ext cx="609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4D0BE2A-B55F-4A86-828C-3A4952C9B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0094B35-DB0F-40FD-B4A7-492A0CD16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0244" name="Picture 4" descr="1493349958">
            <a:extLst>
              <a:ext uri="{FF2B5EF4-FFF2-40B4-BE49-F238E27FC236}">
                <a16:creationId xmlns:a16="http://schemas.microsoft.com/office/drawing/2014/main" id="{3AC4D4B8-099C-4386-917A-1D66A688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1430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0CEEE1BD-6610-41DE-96D1-7FF2A59C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5400" y="-609600"/>
            <a:ext cx="115220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 интересен и безопасен для детей. В нем находятся: лабораторное оборудование для экспериментов, оборудование для игр с водой, различные крупы, камни, природные материалы, песочные часы, лупа, микроскоп, посуда.</a:t>
            </a:r>
          </a:p>
        </p:txBody>
      </p:sp>
      <p:pic>
        <p:nvPicPr>
          <p:cNvPr id="10246" name="Picture 9" descr="C:\Users\MAJOR\Desktop\IMG_20210122_161238.jpg">
            <a:extLst>
              <a:ext uri="{FF2B5EF4-FFF2-40B4-BE49-F238E27FC236}">
                <a16:creationId xmlns:a16="http://schemas.microsoft.com/office/drawing/2014/main" id="{D081D996-E9FA-41E7-8E6B-76927D82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2388DEC-DF42-499A-BEFB-5F4A7D74F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F1D031C-1807-48D5-92F3-D5840518D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8" name="Picture 4" descr="1493349958">
            <a:extLst>
              <a:ext uri="{FF2B5EF4-FFF2-40B4-BE49-F238E27FC236}">
                <a16:creationId xmlns:a16="http://schemas.microsoft.com/office/drawing/2014/main" id="{E26D17A8-1E5C-4A4E-9B6F-A40EC2C0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1219200"/>
            <a:ext cx="15240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E2EB26E2-2EC3-4CC6-A7A4-D6FD60669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675" y="-268288"/>
            <a:ext cx="11826875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физического развития</a:t>
            </a:r>
          </a:p>
          <a:p>
            <a:pPr eaLnBrk="1" hangingPunct="1"/>
            <a:r>
              <a:rPr lang="ru-RU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полноценному и всестороннему развитию и воспитанию двигательной активности у детей, которая оказывает огромное влияние на состояние  здоровья и физическое развитие ребенка.</a:t>
            </a:r>
          </a:p>
        </p:txBody>
      </p:sp>
      <p:pic>
        <p:nvPicPr>
          <p:cNvPr id="11270" name="Picture 7" descr="C:\Users\MAJOR\Desktop\IMG_20210125_124124.jpg">
            <a:extLst>
              <a:ext uri="{FF2B5EF4-FFF2-40B4-BE49-F238E27FC236}">
                <a16:creationId xmlns:a16="http://schemas.microsoft.com/office/drawing/2014/main" id="{BAD05FF8-FB52-4538-87E9-C96956D4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705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190</TotalTime>
  <Words>330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Круги</vt:lpstr>
      <vt:lpstr>МУНИЦИПАЛЬНОЕ БЮДЖЕТНОЕ ДОШКОЛЬНОЕ  ОБРАЗОВАТЕЛЬНОЕ УЧРЕЖДЕНИЕ МОКРУШИНСКИЙ ДЕТСКИЙ САД    Предметно – пространственная развивающая среда в старшей группе   Выполнила: воспитатель Леднева Виктория Александровна      Мокрушинское 2021г.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katerina@lansite.ru</cp:lastModifiedBy>
  <cp:revision>15</cp:revision>
  <cp:lastPrinted>1601-01-01T00:00:00Z</cp:lastPrinted>
  <dcterms:created xsi:type="dcterms:W3CDTF">2019-03-20T13:37:56Z</dcterms:created>
  <dcterms:modified xsi:type="dcterms:W3CDTF">2021-01-26T04:26:40Z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