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76" r:id="rId8"/>
    <p:sldId id="261" r:id="rId9"/>
    <p:sldId id="277" r:id="rId10"/>
    <p:sldId id="278" r:id="rId11"/>
    <p:sldId id="263" r:id="rId12"/>
    <p:sldId id="279" r:id="rId13"/>
    <p:sldId id="264" r:id="rId14"/>
    <p:sldId id="280" r:id="rId15"/>
    <p:sldId id="281" r:id="rId16"/>
    <p:sldId id="265" r:id="rId17"/>
    <p:sldId id="282" r:id="rId18"/>
    <p:sldId id="266" r:id="rId19"/>
    <p:sldId id="283" r:id="rId20"/>
    <p:sldId id="267" r:id="rId21"/>
    <p:sldId id="284" r:id="rId22"/>
    <p:sldId id="268" r:id="rId23"/>
    <p:sldId id="285" r:id="rId24"/>
    <p:sldId id="269" r:id="rId25"/>
    <p:sldId id="286" r:id="rId26"/>
    <p:sldId id="270" r:id="rId27"/>
    <p:sldId id="287" r:id="rId28"/>
    <p:sldId id="271" r:id="rId29"/>
    <p:sldId id="288" r:id="rId30"/>
    <p:sldId id="272" r:id="rId31"/>
    <p:sldId id="289" r:id="rId32"/>
    <p:sldId id="290" r:id="rId33"/>
    <p:sldId id="291" r:id="rId34"/>
    <p:sldId id="273" r:id="rId35"/>
    <p:sldId id="292" r:id="rId36"/>
    <p:sldId id="274" r:id="rId37"/>
    <p:sldId id="29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8263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МБДОУ Мокрушинский детский сад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Предметно-пространственная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среда в младшей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группе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воспитатель : Петрова Л.А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2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389" y="0"/>
            <a:ext cx="9348389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2936"/>
            <a:ext cx="4536504" cy="34023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3888432" cy="29163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0" y="476673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Соблюдаем гигиену перед завтраком, обедом…</a:t>
            </a:r>
          </a:p>
        </p:txBody>
      </p:sp>
    </p:spTree>
    <p:extLst>
      <p:ext uri="{BB962C8B-B14F-4D97-AF65-F5344CB8AC3E}">
        <p14:creationId xmlns:p14="http://schemas.microsoft.com/office/powerpoint/2010/main" val="113620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4" y="-28762"/>
            <a:ext cx="9213463" cy="688676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12776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Уголок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физического развития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нашей группе мы учим детей самостоятельной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двигательной активности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условиях ограниченного пространства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правильному использованию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физкультурного оборудования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81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13462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4032448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88940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3" y="0"/>
            <a:ext cx="92829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96752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Уголок сенсорного развития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Важным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условием, способствующим сенсорному развитию является специально организованная развивающая среда, которая включает в себя: дидактический стол, пирамидки, различных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цветовых гамм,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различной формы и разнообразной фактуры, шнуровки, разнообразные вкладыши, дидактические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т.д.</a:t>
            </a:r>
          </a:p>
        </p:txBody>
      </p:sp>
    </p:spTree>
    <p:extLst>
      <p:ext uri="{BB962C8B-B14F-4D97-AF65-F5344CB8AC3E}">
        <p14:creationId xmlns:p14="http://schemas.microsoft.com/office/powerpoint/2010/main" val="14740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2617"/>
            <a:ext cx="3168352" cy="23762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26922"/>
            <a:ext cx="5328592" cy="39964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22613"/>
            <a:ext cx="3024336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5580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3" y="0"/>
            <a:ext cx="9282925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032448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066" y="1240488"/>
            <a:ext cx="3294009" cy="4392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36494"/>
            <a:ext cx="2458540" cy="327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3" y="0"/>
            <a:ext cx="92829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980728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(«доска, чтобы занять малыша») – игровой сенсорный стенд, оснащенный всякими элементами.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это один из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монтессори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-материалов, занимаясь с которыми ребенок получает новые навыки, умения, выполняет действия, которые постепенно формируют у него усидчивость, чувство независимости и уверенности. Ребенок видит результат СВОЕЙ "работы" - это и есть цель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бизиборда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Кроме развития мелкой моторики,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бизиборд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хорош для улучшения координации </a:t>
            </a:r>
          </a:p>
        </p:txBody>
      </p:sp>
    </p:spTree>
    <p:extLst>
      <p:ext uri="{BB962C8B-B14F-4D97-AF65-F5344CB8AC3E}">
        <p14:creationId xmlns:p14="http://schemas.microsoft.com/office/powerpoint/2010/main" val="42353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02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4" y="0"/>
            <a:ext cx="921346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908720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Уголок уединения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Уголок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уединения в группе организуется по ряду причин. Во первых ребёнку необходимо своё личное пространство, где он может остаться со своими мыслями, снять возбуждение, успокоиться, настроиться эмоционально, отдохнуть и с новыми силами познавать окружающий мир</a:t>
            </a:r>
          </a:p>
        </p:txBody>
      </p:sp>
    </p:spTree>
    <p:extLst>
      <p:ext uri="{BB962C8B-B14F-4D97-AF65-F5344CB8AC3E}">
        <p14:creationId xmlns:p14="http://schemas.microsoft.com/office/powerpoint/2010/main" val="18920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530" y="0"/>
            <a:ext cx="948499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8" y="188640"/>
            <a:ext cx="3597864" cy="4797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06941"/>
            <a:ext cx="3939902" cy="52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5669"/>
            <a:ext cx="9505056" cy="6970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274638"/>
            <a:ext cx="9468544" cy="538661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ТРЕБОВАНИЯ К ОРГАНИЗАЦИИ ПРЕДМЕТНО-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ПРОСТРАНСТВЕННОЙ СРЕДЫ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Предметно-развивающая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среда организуется так, чтобы каждый ребенок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имел возможность свободно заниматься любимым делом.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Размещение оборудования по секторам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уголкам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позволяет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детям объединиться подгруппами по общим интересам: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конструирование, рисование, ручной труд, театрально-игровая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деятельность, экспериментирование.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Необходимы материалы, учитывающие интересы мальчиков и девочек,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в труде, так и в игре.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Среда, окружающая детей в детском саду, должна обеспечивать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безопасность их жизни, способствовать укреплению здоровья 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закаливанию организма каждого из 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4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98072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Уголок чтения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Развивающие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способности детской книги безграничны. Мышление, речь, память, внимание, воображение – все это формируется благодаря общению с книгой.</a:t>
            </a:r>
          </a:p>
        </p:txBody>
      </p:sp>
    </p:spTree>
    <p:extLst>
      <p:ext uri="{BB962C8B-B14F-4D97-AF65-F5344CB8AC3E}">
        <p14:creationId xmlns:p14="http://schemas.microsoft.com/office/powerpoint/2010/main" val="178198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46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87" y="332656"/>
            <a:ext cx="6192688" cy="46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74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" y="0"/>
            <a:ext cx="91224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62068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Театрально-музыкальный уголок 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азвивает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творческие способности у детей, воображение, память, внимание, умение импровизировать, прививает интерес к театру, музыке</a:t>
            </a:r>
          </a:p>
        </p:txBody>
      </p:sp>
    </p:spTree>
    <p:extLst>
      <p:ext uri="{BB962C8B-B14F-4D97-AF65-F5344CB8AC3E}">
        <p14:creationId xmlns:p14="http://schemas.microsoft.com/office/powerpoint/2010/main" val="327289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838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646"/>
            <a:ext cx="4248472" cy="3186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95" y="242646"/>
            <a:ext cx="432048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65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4" y="0"/>
            <a:ext cx="921346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052736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Уголок экспериментирования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Организовали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группе с целью формирования познавательных эмоций и развития любознательности. В младшей группе экспериментирование ведётся в основном в играх-занятиях, которые содержат как исследовательский, так и игровой компоненты и осуществляют постепенный переход от игр-забав к учебно-познавательной деятельности – они бесценны для развития такого замечательного качества, как наблюдательность.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0294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48388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320480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03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4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Центр песка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Центр песка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помогает организовать познавательно-исследовательскую деятельность детей.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Организуя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игры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песком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мы не только знакомим детей со свойствами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предметов и материалов, но и помогаем им закреплять представление о форме, величине, цвете предметов и развивать мелкую моторику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рук.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21402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4828"/>
            <a:ext cx="3779912" cy="28349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4864"/>
            <a:ext cx="4139952" cy="3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6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4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620688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Уголок творчества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интерес к изобразительной деятельности, формирует эстетическое восприятие, воображение, художественно-творческие способности, самостоятельную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359492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78" y="0"/>
            <a:ext cx="930991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6652"/>
            <a:ext cx="7632848" cy="57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10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46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213462" cy="509857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комфортных, благоприятных условий для развития ребенка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самостоятельной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совместной деятельности, обеспечивающей разные виды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активности.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-создать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необходимые предпосылки для развития внутренней активности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предоставить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каждому ребенку возможность самоутвердиться в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наиболее значимых для него сферах жизнедеятельности, в максимальной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степени раскрывающих его индивидуальные качества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ввести стиль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взаимоотношений, обеспечивающих любовь и уважение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личности каждого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ребенка;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искать пути, способы и средства максимально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полного раскрытия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личности каждого ребенка, проявления и развития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индивидуальности;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ориентироваться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активные методы воздействия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личность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71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4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548681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Уголок сюжетно-ролевой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Сюжетно-ролевая игра – основной вид деятельности ребенка дошкольного возраста. Это обыгрывание различных сюжетов, ролевых ситуаций, конкретных образов. Эти игры несут в себе познавательный потенциал, дают ребенку общее представление о будущих социальных ролях, способствуют формированию умения общаться со сверстниками, старшими.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0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35" y="0"/>
            <a:ext cx="9444837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260648"/>
            <a:ext cx="4008446" cy="30063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248979"/>
            <a:ext cx="4416492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76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462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275856" cy="245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0990"/>
            <a:ext cx="4224470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5" y="3068960"/>
            <a:ext cx="4253357" cy="3190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55013"/>
            <a:ext cx="4224470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05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3" y="0"/>
            <a:ext cx="939086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8670"/>
            <a:ext cx="6840760" cy="513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55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4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764704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Уголок строительно-конструктивных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игр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представление об основных свойствах объемных геометрических форм, развивает мелкую моторику пальцев, рук, приобретает трудовые навыки, умение строить мебель, дома.</a:t>
            </a:r>
          </a:p>
        </p:txBody>
      </p:sp>
    </p:spTree>
    <p:extLst>
      <p:ext uri="{BB962C8B-B14F-4D97-AF65-F5344CB8AC3E}">
        <p14:creationId xmlns:p14="http://schemas.microsoft.com/office/powerpoint/2010/main" val="22293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140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260649"/>
            <a:ext cx="4320479" cy="32403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0" y="3501008"/>
            <a:ext cx="4152461" cy="311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66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3" y="0"/>
            <a:ext cx="9282925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908720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Ребенок – это маленький росток,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Который холим, любим и лелеем.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Ребенок – это маленький цветок,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Мы всей душой его согреем.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Пусть на большом его пути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Погода будет только ясной.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Расти, росточек наш, расти,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превратись в цветок прекрасный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41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94" y="0"/>
            <a:ext cx="92829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3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9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46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Добро пожаловать</a:t>
            </a:r>
            <a:br>
              <a:rPr lang="ru-RU" sz="6000" dirty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в младшую группу</a:t>
            </a:r>
          </a:p>
        </p:txBody>
      </p:sp>
    </p:spTree>
    <p:extLst>
      <p:ext uri="{BB962C8B-B14F-4D97-AF65-F5344CB8AC3E}">
        <p14:creationId xmlns:p14="http://schemas.microsoft.com/office/powerpoint/2010/main" val="16331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3" y="0"/>
            <a:ext cx="92829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3285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Предметно – пространственная среда начинается уже с приемной, где мы встречаем наших  детей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7" y="0"/>
            <a:ext cx="9105523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4392488" cy="3294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48" y="1998593"/>
            <a:ext cx="4392488" cy="3294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37012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0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3" y="0"/>
            <a:ext cx="928292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484784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Утро начинается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Чтоб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здоровым быть сполна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физкультура всем нужна.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начала по порядку –</a:t>
            </a:r>
          </a:p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утром делаем зарядку</a:t>
            </a:r>
          </a:p>
        </p:txBody>
      </p:sp>
    </p:spTree>
    <p:extLst>
      <p:ext uri="{BB962C8B-B14F-4D97-AF65-F5344CB8AC3E}">
        <p14:creationId xmlns:p14="http://schemas.microsoft.com/office/powerpoint/2010/main" val="34579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463" y="0"/>
            <a:ext cx="9417851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646"/>
            <a:ext cx="4248472" cy="31863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392488" cy="32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38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527</Words>
  <Application>Microsoft Office PowerPoint</Application>
  <PresentationFormat>Экран (4:3)</PresentationFormat>
  <Paragraphs>56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     МБДОУ Мокрушинский детский сад      Предметно-пространственная  среда в младшей группе  воспитатель : Петрова Л.А     </vt:lpstr>
      <vt:lpstr>ТРЕБОВАНИЯ К ОРГАНИЗАЦИИ ПРЕДМЕТНО- ПРОСТРАНСТВЕННОЙ СРЕДЫ  Предметно-развивающая среда организуется так, чтобы каждый ребенок имел возможность свободно заниматься любимым делом. Размещение оборудования по секторам (уголкам развития) позволяет детям объединиться подгруппами по общим интересам: конструирование, рисование, ручной труд, театрально-игровая деятельность, экспериментирование. Необходимы материалы, учитывающие интересы мальчиков и девочек, как в труде, так и в игре. Среда, окружающая детей в детском саду, должна обеспечивать безопасность их жизни, способствовать укреплению здоровья и закаливанию организма каждого из них.   </vt:lpstr>
      <vt:lpstr> Цель: создание комфортных, благоприятных условий для развития ребенка в самостоятельной и совместной деятельности, обеспечивающей разные виды его активности.  Задачи: -создать необходимые предпосылки для развития внутренней активности ребенка; - предоставить каждому ребенку возможность самоутвердиться в наиболее значимых для него сферах жизнедеятельности, в максимальной степени раскрывающих его индивидуальные качества и способности; -ввести стиль взаимоотношений, обеспечивающих любовь и уважение к личности каждого ребенка;  -активно искать пути, способы и средства максимально полного раскрытия личности каждого ребенка, проявления и развития его индивидуальности; -ориентироваться на активные методы воздействия на личность.</vt:lpstr>
      <vt:lpstr>Добро пожаловать в младшую группу</vt:lpstr>
      <vt:lpstr>Предметно – пространственная среда начинается уже с приемной, где мы встречаем наших 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28</cp:revision>
  <dcterms:created xsi:type="dcterms:W3CDTF">2021-01-24T13:51:34Z</dcterms:created>
  <dcterms:modified xsi:type="dcterms:W3CDTF">2021-01-25T06:11:46Z</dcterms:modified>
</cp:coreProperties>
</file>