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6" r:id="rId3"/>
    <p:sldId id="268" r:id="rId4"/>
    <p:sldId id="267" r:id="rId5"/>
    <p:sldId id="257" r:id="rId6"/>
    <p:sldId id="273" r:id="rId7"/>
    <p:sldId id="270" r:id="rId8"/>
    <p:sldId id="258" r:id="rId9"/>
    <p:sldId id="271" r:id="rId10"/>
    <p:sldId id="259" r:id="rId11"/>
    <p:sldId id="260" r:id="rId12"/>
    <p:sldId id="266" r:id="rId13"/>
    <p:sldId id="261" r:id="rId14"/>
    <p:sldId id="272" r:id="rId15"/>
    <p:sldId id="262" r:id="rId16"/>
    <p:sldId id="263" r:id="rId17"/>
    <p:sldId id="264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859340"/>
            <a:ext cx="792088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Всероссийская акция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Блокадный хлеб»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Петрова Людмила Анатольевна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МБДОУ Мокрушинский детский сад</a:t>
            </a:r>
          </a:p>
          <a:p>
            <a:pPr algn="r"/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2021г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Песни о войне из детских сердец - Птицы белые (www.hotplayer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5435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5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551837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это время бойцам на передовой линии обороны выдавали 500 граммов хлеба в день, рабочим горячих цехов – 375 граммов, остальным рабочим и инженерам – 250 граммов, служащим, иждивенцам и детям – всего 125 граммов хлеба.</a:t>
            </a:r>
          </a:p>
        </p:txBody>
      </p:sp>
    </p:spTree>
    <p:extLst>
      <p:ext uri="{BB962C8B-B14F-4D97-AF65-F5344CB8AC3E}">
        <p14:creationId xmlns:p14="http://schemas.microsoft.com/office/powerpoint/2010/main" val="318068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997838"/>
            <a:ext cx="87129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50 % блокадный хлеб состоял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несъедобных примесей, заменявших муку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пищевая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целлюлоза – 10 %,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жмых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(остатки после отжима растительного масла из семян масличных культур: подсолнечника, рапса, льна) – 10 %,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обойная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пыль – 2 %,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выбойки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мешков – 2 %,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хвоя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1 %,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ржаная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мука – 75 %.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продукты в этот период не выдавали.</a:t>
            </a:r>
          </a:p>
        </p:txBody>
      </p:sp>
    </p:spTree>
    <p:extLst>
      <p:ext uri="{BB962C8B-B14F-4D97-AF65-F5344CB8AC3E}">
        <p14:creationId xmlns:p14="http://schemas.microsoft.com/office/powerpoint/2010/main" val="183896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9033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сентября 1941 года по март 1943 года продукты завозили через Ладожское озеро «Дорогой жизни», которая была единственной транспортной артерией. Летом – по воде. Зимой – по льду.</a:t>
            </a:r>
          </a:p>
        </p:txBody>
      </p:sp>
    </p:spTree>
    <p:extLst>
      <p:ext uri="{BB962C8B-B14F-4D97-AF65-F5344CB8AC3E}">
        <p14:creationId xmlns:p14="http://schemas.microsoft.com/office/powerpoint/2010/main" val="110456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62826"/>
            <a:ext cx="666023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7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32" y="2132856"/>
            <a:ext cx="6509432" cy="43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8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413338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 января в день снятия блокады Ленинграда проходит Всероссийская акция памяти «Блокадный хлеб». Символом акции является кусочек хлеба весом в 125 граммов – именно такая минимальная норма выдачи хлеба на человека в день была установлена во время блокады Ленинграда.</a:t>
            </a:r>
          </a:p>
        </p:txBody>
      </p:sp>
    </p:spTree>
    <p:extLst>
      <p:ext uri="{BB962C8B-B14F-4D97-AF65-F5344CB8AC3E}">
        <p14:creationId xmlns:p14="http://schemas.microsoft.com/office/powerpoint/2010/main" val="385549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708920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Сохраним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историческую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</a:p>
          <a:p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вместе!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828" y="2708920"/>
            <a:ext cx="5769644" cy="39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53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708920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Блокада Ленинграда во время Великой Отечественной войны длилась 872 дня: 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сентября 1941 года до 27 января 1944 года.</a:t>
            </a:r>
          </a:p>
        </p:txBody>
      </p:sp>
    </p:spTree>
    <p:extLst>
      <p:ext uri="{BB962C8B-B14F-4D97-AF65-F5344CB8AC3E}">
        <p14:creationId xmlns:p14="http://schemas.microsoft.com/office/powerpoint/2010/main" val="118591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80" y="1997460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1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6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780928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время блокады из Ленинграда было эвакуировано больше </a:t>
            </a:r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миллиона человек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39" y="2267926"/>
            <a:ext cx="7632848" cy="45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7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4283968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564904"/>
            <a:ext cx="4574282" cy="304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36912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голода и лишений за время блокады погибло почти 700 тысяч ленинградцев. Историки считают, что общее число жертв блокады – 1,5 миллиона человек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542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57435"/>
            <a:ext cx="666023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4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:push dir="u"/>
      </p:transition>
    </mc:Choice>
    <mc:Fallback>
      <p:transition spd="slow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332</TotalTime>
  <Words>266</Words>
  <Application>Microsoft Office PowerPoint</Application>
  <PresentationFormat>Экран (4:3)</PresentationFormat>
  <Paragraphs>36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Decatur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22</cp:revision>
  <dcterms:created xsi:type="dcterms:W3CDTF">2021-01-28T06:15:34Z</dcterms:created>
  <dcterms:modified xsi:type="dcterms:W3CDTF">2021-01-28T15:32:12Z</dcterms:modified>
</cp:coreProperties>
</file>